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61"/>
  </p:notesMasterIdLst>
  <p:handoutMasterIdLst>
    <p:handoutMasterId r:id="rId62"/>
  </p:handoutMasterIdLst>
  <p:sldIdLst>
    <p:sldId id="256" r:id="rId2"/>
    <p:sldId id="562" r:id="rId3"/>
    <p:sldId id="559" r:id="rId4"/>
    <p:sldId id="603" r:id="rId5"/>
    <p:sldId id="561" r:id="rId6"/>
    <p:sldId id="694" r:id="rId7"/>
    <p:sldId id="699" r:id="rId8"/>
    <p:sldId id="569" r:id="rId9"/>
    <p:sldId id="645" r:id="rId10"/>
    <p:sldId id="649" r:id="rId11"/>
    <p:sldId id="650" r:id="rId12"/>
    <p:sldId id="703" r:id="rId13"/>
    <p:sldId id="658" r:id="rId14"/>
    <p:sldId id="286" r:id="rId15"/>
    <p:sldId id="702" r:id="rId16"/>
    <p:sldId id="705" r:id="rId17"/>
    <p:sldId id="656" r:id="rId18"/>
    <p:sldId id="306" r:id="rId19"/>
    <p:sldId id="311" r:id="rId20"/>
    <p:sldId id="707" r:id="rId21"/>
    <p:sldId id="710" r:id="rId22"/>
    <p:sldId id="610" r:id="rId23"/>
    <p:sldId id="595" r:id="rId24"/>
    <p:sldId id="593" r:id="rId25"/>
    <p:sldId id="584" r:id="rId26"/>
    <p:sldId id="590" r:id="rId27"/>
    <p:sldId id="611" r:id="rId28"/>
    <p:sldId id="511" r:id="rId29"/>
    <p:sldId id="586" r:id="rId30"/>
    <p:sldId id="591" r:id="rId31"/>
    <p:sldId id="661" r:id="rId32"/>
    <p:sldId id="662" r:id="rId33"/>
    <p:sldId id="663" r:id="rId34"/>
    <p:sldId id="712" r:id="rId35"/>
    <p:sldId id="714" r:id="rId36"/>
    <p:sldId id="709" r:id="rId37"/>
    <p:sldId id="688" r:id="rId38"/>
    <p:sldId id="689" r:id="rId39"/>
    <p:sldId id="713" r:id="rId40"/>
    <p:sldId id="711" r:id="rId41"/>
    <p:sldId id="307" r:id="rId42"/>
    <p:sldId id="325" r:id="rId43"/>
    <p:sldId id="700" r:id="rId44"/>
    <p:sldId id="329" r:id="rId45"/>
    <p:sldId id="337" r:id="rId46"/>
    <p:sldId id="672" r:id="rId47"/>
    <p:sldId id="674" r:id="rId48"/>
    <p:sldId id="675" r:id="rId49"/>
    <p:sldId id="676" r:id="rId50"/>
    <p:sldId id="554" r:id="rId51"/>
    <p:sldId id="556" r:id="rId52"/>
    <p:sldId id="623" r:id="rId53"/>
    <p:sldId id="558" r:id="rId54"/>
    <p:sldId id="715" r:id="rId55"/>
    <p:sldId id="625" r:id="rId56"/>
    <p:sldId id="336" r:id="rId57"/>
    <p:sldId id="438" r:id="rId58"/>
    <p:sldId id="577" r:id="rId59"/>
    <p:sldId id="57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BB4C99-C374-4A44-8709-CDED692F858F}">
          <p14:sldIdLst>
            <p14:sldId id="256"/>
            <p14:sldId id="562"/>
            <p14:sldId id="559"/>
            <p14:sldId id="603"/>
            <p14:sldId id="561"/>
            <p14:sldId id="694"/>
            <p14:sldId id="699"/>
            <p14:sldId id="569"/>
            <p14:sldId id="645"/>
            <p14:sldId id="649"/>
            <p14:sldId id="650"/>
            <p14:sldId id="703"/>
            <p14:sldId id="658"/>
            <p14:sldId id="286"/>
            <p14:sldId id="702"/>
            <p14:sldId id="705"/>
            <p14:sldId id="656"/>
            <p14:sldId id="306"/>
            <p14:sldId id="311"/>
            <p14:sldId id="707"/>
            <p14:sldId id="710"/>
            <p14:sldId id="610"/>
            <p14:sldId id="595"/>
            <p14:sldId id="593"/>
            <p14:sldId id="584"/>
            <p14:sldId id="590"/>
            <p14:sldId id="611"/>
            <p14:sldId id="511"/>
            <p14:sldId id="586"/>
            <p14:sldId id="591"/>
            <p14:sldId id="661"/>
            <p14:sldId id="662"/>
            <p14:sldId id="663"/>
            <p14:sldId id="712"/>
            <p14:sldId id="714"/>
            <p14:sldId id="709"/>
            <p14:sldId id="688"/>
            <p14:sldId id="689"/>
            <p14:sldId id="713"/>
            <p14:sldId id="711"/>
            <p14:sldId id="307"/>
            <p14:sldId id="325"/>
            <p14:sldId id="700"/>
            <p14:sldId id="329"/>
            <p14:sldId id="337"/>
            <p14:sldId id="672"/>
            <p14:sldId id="674"/>
            <p14:sldId id="675"/>
            <p14:sldId id="676"/>
            <p14:sldId id="554"/>
            <p14:sldId id="556"/>
            <p14:sldId id="623"/>
            <p14:sldId id="558"/>
            <p14:sldId id="715"/>
            <p14:sldId id="625"/>
            <p14:sldId id="336"/>
            <p14:sldId id="438"/>
            <p14:sldId id="577"/>
            <p14:sldId id="5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CA06"/>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3" autoAdjust="0"/>
    <p:restoredTop sz="80831" autoAdjust="0"/>
  </p:normalViewPr>
  <p:slideViewPr>
    <p:cSldViewPr snapToGrid="0" snapToObjects="1">
      <p:cViewPr varScale="1">
        <p:scale>
          <a:sx n="86" d="100"/>
          <a:sy n="86" d="100"/>
        </p:scale>
        <p:origin x="2408" y="192"/>
      </p:cViewPr>
      <p:guideLst>
        <p:guide orient="horz" pos="2160"/>
        <p:guide pos="2880"/>
      </p:guideLst>
    </p:cSldViewPr>
  </p:slideViewPr>
  <p:outlineViewPr>
    <p:cViewPr>
      <p:scale>
        <a:sx n="33" d="100"/>
        <a:sy n="33" d="100"/>
      </p:scale>
      <p:origin x="0" y="16464"/>
    </p:cViewPr>
  </p:outlineViewPr>
  <p:notesTextViewPr>
    <p:cViewPr>
      <p:scale>
        <a:sx n="100" d="100"/>
        <a:sy n="100" d="100"/>
      </p:scale>
      <p:origin x="0" y="0"/>
    </p:cViewPr>
  </p:notesTextViewPr>
  <p:sorterViewPr>
    <p:cViewPr>
      <p:scale>
        <a:sx n="43" d="100"/>
        <a:sy n="4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package" Target="../embeddings/Microsoft_Excel_Sheet1.xlsx"/><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puneetjain/Dropbox/Job%20Talk/precision-recall-latency-cdfs.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puneetjain/Dropbox/Job%20Talk/precision-recall-latency-cdfs.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puneetjain/Dropbox/Job%20Talk/precision-recall-latency-cdfs.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localhost/Users/puneetjain/Dropbox/Job%20Talk/precision-recall-latency-cdfs.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localhost/Users/puneetjain/Dropbox/Job%20Talk/precision-recall-latency-cdf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211723534558"/>
          <c:y val="0.0389161294334987"/>
          <c:w val="0.871788276465442"/>
          <c:h val="0.4597435980584"/>
        </c:manualLayout>
      </c:layout>
      <c:barChart>
        <c:barDir val="col"/>
        <c:grouping val="clustered"/>
        <c:varyColors val="0"/>
        <c:ser>
          <c:idx val="0"/>
          <c:order val="0"/>
          <c:tx>
            <c:strRef>
              <c:f>Sheet1!$B$1</c:f>
              <c:strCache>
                <c:ptCount val="1"/>
                <c:pt idx="0">
                  <c:v>CLRLAY</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0.00278425</c:v>
                </c:pt>
              </c:numCache>
            </c:numRef>
          </c:val>
        </c:ser>
        <c:ser>
          <c:idx val="1"/>
          <c:order val="1"/>
          <c:tx>
            <c:strRef>
              <c:f>Sheet1!$C$1</c:f>
              <c:strCache>
                <c:ptCount val="1"/>
                <c:pt idx="0">
                  <c:v>BRISK</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0.049185</c:v>
                </c:pt>
              </c:numCache>
            </c:numRef>
          </c:val>
        </c:ser>
        <c:ser>
          <c:idx val="2"/>
          <c:order val="2"/>
          <c:tx>
            <c:strRef>
              <c:f>Sheet1!$D$1</c:f>
              <c:strCache>
                <c:ptCount val="1"/>
                <c:pt idx="0">
                  <c:v>EDGEHIST</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0.002705</c:v>
                </c:pt>
              </c:numCache>
            </c:numRef>
          </c:val>
        </c:ser>
        <c:ser>
          <c:idx val="3"/>
          <c:order val="3"/>
          <c:tx>
            <c:strRef>
              <c:f>Sheet1!$E$1</c:f>
              <c:strCache>
                <c:ptCount val="1"/>
                <c:pt idx="0">
                  <c:v>MSER</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0.0142756</c:v>
                </c:pt>
              </c:numCache>
            </c:numRef>
          </c:val>
        </c:ser>
        <c:ser>
          <c:idx val="4"/>
          <c:order val="4"/>
          <c:tx>
            <c:strRef>
              <c:f>Sheet1!$F$1</c:f>
              <c:strCache>
                <c:ptCount val="1"/>
                <c:pt idx="0">
                  <c:v>FAST</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General</c:formatCode>
                <c:ptCount val="1"/>
                <c:pt idx="0">
                  <c:v>0.32043</c:v>
                </c:pt>
              </c:numCache>
            </c:numRef>
          </c:val>
        </c:ser>
        <c:ser>
          <c:idx val="5"/>
          <c:order val="5"/>
          <c:tx>
            <c:strRef>
              <c:f>Sheet1!$G$1</c:f>
              <c:strCache>
                <c:ptCount val="1"/>
                <c:pt idx="0">
                  <c:v>CLRHIST</c:v>
                </c:pt>
              </c:strCache>
            </c:strRef>
          </c:tx>
          <c:spPr>
            <a:solidFill>
              <a:schemeClr val="accent6"/>
            </a:solidFill>
            <a:ln>
              <a:noFill/>
            </a:ln>
            <a:effectLst/>
          </c:spPr>
          <c:invertIfNegative val="0"/>
          <c:cat>
            <c:strRef>
              <c:f>Sheet1!$A$2</c:f>
              <c:strCache>
                <c:ptCount val="1"/>
                <c:pt idx="0">
                  <c:v>Category 1</c:v>
                </c:pt>
              </c:strCache>
            </c:strRef>
          </c:cat>
          <c:val>
            <c:numRef>
              <c:f>Sheet1!$G$2</c:f>
              <c:numCache>
                <c:formatCode>General</c:formatCode>
                <c:ptCount val="1"/>
                <c:pt idx="0">
                  <c:v>0.005964</c:v>
                </c:pt>
              </c:numCache>
            </c:numRef>
          </c:val>
        </c:ser>
        <c:ser>
          <c:idx val="6"/>
          <c:order val="6"/>
          <c:tx>
            <c:strRef>
              <c:f>Sheet1!$H$1</c:f>
              <c:strCache>
                <c:ptCount val="1"/>
                <c:pt idx="0">
                  <c:v>CLRGM</c:v>
                </c:pt>
              </c:strCache>
            </c:strRef>
          </c:tx>
          <c:spPr>
            <a:solidFill>
              <a:schemeClr val="accent1">
                <a:lumMod val="60000"/>
              </a:schemeClr>
            </a:solidFill>
            <a:ln>
              <a:noFill/>
            </a:ln>
            <a:effectLst/>
          </c:spPr>
          <c:invertIfNegative val="0"/>
          <c:cat>
            <c:strRef>
              <c:f>Sheet1!$A$2</c:f>
              <c:strCache>
                <c:ptCount val="1"/>
                <c:pt idx="0">
                  <c:v>Category 1</c:v>
                </c:pt>
              </c:strCache>
            </c:strRef>
          </c:cat>
          <c:val>
            <c:numRef>
              <c:f>Sheet1!$H$2</c:f>
              <c:numCache>
                <c:formatCode>General</c:formatCode>
                <c:ptCount val="1"/>
                <c:pt idx="0">
                  <c:v>0.098968</c:v>
                </c:pt>
              </c:numCache>
            </c:numRef>
          </c:val>
        </c:ser>
        <c:ser>
          <c:idx val="7"/>
          <c:order val="7"/>
          <c:tx>
            <c:strRef>
              <c:f>Sheet1!$I$1</c:f>
              <c:strCache>
                <c:ptCount val="1"/>
                <c:pt idx="0">
                  <c:v>ORB</c:v>
                </c:pt>
              </c:strCache>
            </c:strRef>
          </c:tx>
          <c:spPr>
            <a:solidFill>
              <a:schemeClr val="accent2">
                <a:lumMod val="60000"/>
              </a:schemeClr>
            </a:solidFill>
            <a:ln>
              <a:noFill/>
            </a:ln>
            <a:effectLst/>
          </c:spPr>
          <c:invertIfNegative val="0"/>
          <c:cat>
            <c:strRef>
              <c:f>Sheet1!$A$2</c:f>
              <c:strCache>
                <c:ptCount val="1"/>
                <c:pt idx="0">
                  <c:v>Category 1</c:v>
                </c:pt>
              </c:strCache>
            </c:strRef>
          </c:cat>
          <c:val>
            <c:numRef>
              <c:f>Sheet1!$I$2</c:f>
              <c:numCache>
                <c:formatCode>General</c:formatCode>
                <c:ptCount val="1"/>
                <c:pt idx="0">
                  <c:v>0.07065</c:v>
                </c:pt>
              </c:numCache>
            </c:numRef>
          </c:val>
        </c:ser>
        <c:ser>
          <c:idx val="8"/>
          <c:order val="8"/>
          <c:tx>
            <c:strRef>
              <c:f>Sheet1!$J$1</c:f>
              <c:strCache>
                <c:ptCount val="1"/>
                <c:pt idx="0">
                  <c:v>SIFT</c:v>
                </c:pt>
              </c:strCache>
            </c:strRef>
          </c:tx>
          <c:spPr>
            <a:solidFill>
              <a:schemeClr val="accent3">
                <a:lumMod val="60000"/>
              </a:schemeClr>
            </a:solidFill>
            <a:ln>
              <a:noFill/>
            </a:ln>
            <a:effectLst/>
          </c:spPr>
          <c:invertIfNegative val="0"/>
          <c:cat>
            <c:strRef>
              <c:f>Sheet1!$A$2</c:f>
              <c:strCache>
                <c:ptCount val="1"/>
                <c:pt idx="0">
                  <c:v>Category 1</c:v>
                </c:pt>
              </c:strCache>
            </c:strRef>
          </c:cat>
          <c:val>
            <c:numRef>
              <c:f>Sheet1!$J$2</c:f>
              <c:numCache>
                <c:formatCode>General</c:formatCode>
                <c:ptCount val="1"/>
                <c:pt idx="0">
                  <c:v>1.35971</c:v>
                </c:pt>
              </c:numCache>
            </c:numRef>
          </c:val>
        </c:ser>
        <c:ser>
          <c:idx val="9"/>
          <c:order val="9"/>
          <c:tx>
            <c:strRef>
              <c:f>Sheet1!$K$1</c:f>
              <c:strCache>
                <c:ptCount val="1"/>
                <c:pt idx="0">
                  <c:v>AKAZE</c:v>
                </c:pt>
              </c:strCache>
            </c:strRef>
          </c:tx>
          <c:spPr>
            <a:solidFill>
              <a:schemeClr val="accent4">
                <a:lumMod val="60000"/>
              </a:schemeClr>
            </a:solidFill>
            <a:ln>
              <a:noFill/>
            </a:ln>
            <a:effectLst/>
          </c:spPr>
          <c:invertIfNegative val="0"/>
          <c:cat>
            <c:strRef>
              <c:f>Sheet1!$A$2</c:f>
              <c:strCache>
                <c:ptCount val="1"/>
                <c:pt idx="0">
                  <c:v>Category 1</c:v>
                </c:pt>
              </c:strCache>
            </c:strRef>
          </c:cat>
          <c:val>
            <c:numRef>
              <c:f>Sheet1!$K$2</c:f>
              <c:numCache>
                <c:formatCode>General</c:formatCode>
                <c:ptCount val="1"/>
                <c:pt idx="0">
                  <c:v>1.871645</c:v>
                </c:pt>
              </c:numCache>
            </c:numRef>
          </c:val>
        </c:ser>
        <c:ser>
          <c:idx val="10"/>
          <c:order val="10"/>
          <c:tx>
            <c:strRef>
              <c:f>Sheet1!$L$1</c:f>
              <c:strCache>
                <c:ptCount val="1"/>
                <c:pt idx="0">
                  <c:v>SURF</c:v>
                </c:pt>
              </c:strCache>
            </c:strRef>
          </c:tx>
          <c:spPr>
            <a:solidFill>
              <a:schemeClr val="accent5">
                <a:lumMod val="60000"/>
              </a:schemeClr>
            </a:solidFill>
            <a:ln>
              <a:noFill/>
            </a:ln>
            <a:effectLst/>
          </c:spPr>
          <c:invertIfNegative val="0"/>
          <c:cat>
            <c:strRef>
              <c:f>Sheet1!$A$2</c:f>
              <c:strCache>
                <c:ptCount val="1"/>
                <c:pt idx="0">
                  <c:v>Category 1</c:v>
                </c:pt>
              </c:strCache>
            </c:strRef>
          </c:cat>
          <c:val>
            <c:numRef>
              <c:f>Sheet1!$L$2</c:f>
              <c:numCache>
                <c:formatCode>General</c:formatCode>
                <c:ptCount val="1"/>
                <c:pt idx="0">
                  <c:v>0.58909</c:v>
                </c:pt>
              </c:numCache>
            </c:numRef>
          </c:val>
        </c:ser>
        <c:dLbls>
          <c:showLegendKey val="0"/>
          <c:showVal val="0"/>
          <c:showCatName val="0"/>
          <c:showSerName val="0"/>
          <c:showPercent val="0"/>
          <c:showBubbleSize val="0"/>
        </c:dLbls>
        <c:gapWidth val="219"/>
        <c:overlap val="-27"/>
        <c:axId val="-2130762576"/>
        <c:axId val="-2130759648"/>
      </c:barChart>
      <c:catAx>
        <c:axId val="-2130762576"/>
        <c:scaling>
          <c:orientation val="minMax"/>
        </c:scaling>
        <c:delete val="1"/>
        <c:axPos val="b"/>
        <c:numFmt formatCode="General" sourceLinked="1"/>
        <c:majorTickMark val="none"/>
        <c:minorTickMark val="none"/>
        <c:tickLblPos val="nextTo"/>
        <c:crossAx val="-2130759648"/>
        <c:crosses val="autoZero"/>
        <c:auto val="1"/>
        <c:lblAlgn val="ctr"/>
        <c:lblOffset val="100"/>
        <c:noMultiLvlLbl val="0"/>
      </c:catAx>
      <c:valAx>
        <c:axId val="-2130759648"/>
        <c:scaling>
          <c:orientation val="minMax"/>
          <c:max val="1.8"/>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charset="0"/>
                    <a:ea typeface="+mn-ea"/>
                    <a:cs typeface="+mn-cs"/>
                  </a:defRPr>
                </a:pPr>
                <a:r>
                  <a:rPr lang="en-US" sz="2400" b="1" baseline="0" dirty="0" smtClean="0"/>
                  <a:t>Latency(s)</a:t>
                </a:r>
                <a:endParaRPr lang="en-US" sz="2400" b="1" baseline="0" dirty="0"/>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charset="0"/>
                <a:ea typeface="+mn-ea"/>
                <a:cs typeface="+mn-cs"/>
              </a:defRPr>
            </a:pPr>
            <a:endParaRPr lang="en-US"/>
          </a:p>
        </c:txPr>
        <c:crossAx val="-2130762576"/>
        <c:crosses val="autoZero"/>
        <c:crossBetween val="between"/>
        <c:majorUnit val="0.3"/>
      </c:valAx>
      <c:spPr>
        <a:noFill/>
        <a:ln>
          <a:noFill/>
        </a:ln>
        <a:effectLst/>
      </c:spPr>
    </c:plotArea>
    <c:legend>
      <c:legendPos val="b"/>
      <c:layout>
        <c:manualLayout>
          <c:xMode val="edge"/>
          <c:yMode val="edge"/>
          <c:x val="0.164051837270341"/>
          <c:y val="0.421648966111055"/>
          <c:w val="0.785502952755906"/>
          <c:h val="0.327611608363652"/>
        </c:manualLayout>
      </c:layout>
      <c:overlay val="1"/>
      <c:spPr>
        <a:noFill/>
        <a:ln w="0">
          <a:noFill/>
        </a:ln>
        <a:effectLst/>
      </c:spPr>
      <c:txPr>
        <a:bodyPr rot="-5400000" spcFirstLastPara="1" vertOverflow="ellipsis" wrap="square" anchor="ctr" anchorCtr="1"/>
        <a:lstStyle/>
        <a:p>
          <a:pPr>
            <a:defRPr sz="20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noFill/>
    <a:ln>
      <a:noFill/>
    </a:ln>
    <a:effectLst/>
  </c:spPr>
  <c:txPr>
    <a:bodyPr/>
    <a:lstStyle/>
    <a:p>
      <a:pPr>
        <a:defRPr sz="2000" baseline="0">
          <a:latin typeface="Helvetica"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797462817148"/>
          <c:y val="0.0644664497140978"/>
          <c:w val="0.875202537182852"/>
          <c:h val="0.830633685817846"/>
        </c:manualLayout>
      </c:layout>
      <c:barChart>
        <c:barDir val="col"/>
        <c:grouping val="clustered"/>
        <c:varyColors val="0"/>
        <c:ser>
          <c:idx val="0"/>
          <c:order val="0"/>
          <c:tx>
            <c:strRef>
              <c:f>Sheet1!$B$1</c:f>
              <c:strCache>
                <c:ptCount val="1"/>
                <c:pt idx="0">
                  <c:v>CLRLAY</c:v>
                </c:pt>
              </c:strCache>
            </c:strRef>
          </c:tx>
          <c:spPr>
            <a:solidFill>
              <a:schemeClr val="accent1"/>
            </a:solidFill>
            <a:ln>
              <a:noFill/>
            </a:ln>
            <a:effectLst/>
          </c:spPr>
          <c:invertIfNegative val="0"/>
          <c:cat>
            <c:strRef>
              <c:f>Sheet1!$A$2</c:f>
              <c:strCache>
                <c:ptCount val="1"/>
                <c:pt idx="0">
                  <c:v>Algorithms</c:v>
                </c:pt>
              </c:strCache>
            </c:strRef>
          </c:cat>
          <c:val>
            <c:numRef>
              <c:f>Sheet1!$B$2</c:f>
              <c:numCache>
                <c:formatCode>General</c:formatCode>
                <c:ptCount val="1"/>
                <c:pt idx="0">
                  <c:v>15.2</c:v>
                </c:pt>
              </c:numCache>
            </c:numRef>
          </c:val>
        </c:ser>
        <c:ser>
          <c:idx val="1"/>
          <c:order val="1"/>
          <c:tx>
            <c:strRef>
              <c:f>Sheet1!$C$1</c:f>
              <c:strCache>
                <c:ptCount val="1"/>
                <c:pt idx="0">
                  <c:v>EDGEHIST</c:v>
                </c:pt>
              </c:strCache>
            </c:strRef>
          </c:tx>
          <c:spPr>
            <a:solidFill>
              <a:schemeClr val="accent2"/>
            </a:solidFill>
            <a:ln>
              <a:noFill/>
            </a:ln>
            <a:effectLst/>
          </c:spPr>
          <c:invertIfNegative val="0"/>
          <c:cat>
            <c:strRef>
              <c:f>Sheet1!$A$2</c:f>
              <c:strCache>
                <c:ptCount val="1"/>
                <c:pt idx="0">
                  <c:v>Algorithms</c:v>
                </c:pt>
              </c:strCache>
            </c:strRef>
          </c:cat>
          <c:val>
            <c:numRef>
              <c:f>Sheet1!$C$2</c:f>
              <c:numCache>
                <c:formatCode>General</c:formatCode>
                <c:ptCount val="1"/>
                <c:pt idx="0">
                  <c:v>33.6</c:v>
                </c:pt>
              </c:numCache>
            </c:numRef>
          </c:val>
        </c:ser>
        <c:ser>
          <c:idx val="2"/>
          <c:order val="2"/>
          <c:tx>
            <c:strRef>
              <c:f>Sheet1!$D$1</c:f>
              <c:strCache>
                <c:ptCount val="1"/>
                <c:pt idx="0">
                  <c:v>MSER</c:v>
                </c:pt>
              </c:strCache>
            </c:strRef>
          </c:tx>
          <c:spPr>
            <a:solidFill>
              <a:schemeClr val="accent3"/>
            </a:solidFill>
            <a:ln>
              <a:noFill/>
            </a:ln>
            <a:effectLst/>
          </c:spPr>
          <c:invertIfNegative val="0"/>
          <c:cat>
            <c:strRef>
              <c:f>Sheet1!$A$2</c:f>
              <c:strCache>
                <c:ptCount val="1"/>
                <c:pt idx="0">
                  <c:v>Algorithms</c:v>
                </c:pt>
              </c:strCache>
            </c:strRef>
          </c:cat>
          <c:val>
            <c:numRef>
              <c:f>Sheet1!$D$2</c:f>
              <c:numCache>
                <c:formatCode>General</c:formatCode>
                <c:ptCount val="1"/>
                <c:pt idx="0">
                  <c:v>37.6</c:v>
                </c:pt>
              </c:numCache>
            </c:numRef>
          </c:val>
        </c:ser>
        <c:ser>
          <c:idx val="3"/>
          <c:order val="3"/>
          <c:tx>
            <c:strRef>
              <c:f>Sheet1!$E$1</c:f>
              <c:strCache>
                <c:ptCount val="1"/>
                <c:pt idx="0">
                  <c:v>CLRHIST</c:v>
                </c:pt>
              </c:strCache>
            </c:strRef>
          </c:tx>
          <c:spPr>
            <a:solidFill>
              <a:schemeClr val="accent4"/>
            </a:solidFill>
            <a:ln>
              <a:noFill/>
            </a:ln>
            <a:effectLst/>
          </c:spPr>
          <c:invertIfNegative val="0"/>
          <c:cat>
            <c:strRef>
              <c:f>Sheet1!$A$2</c:f>
              <c:strCache>
                <c:ptCount val="1"/>
                <c:pt idx="0">
                  <c:v>Algorithms</c:v>
                </c:pt>
              </c:strCache>
            </c:strRef>
          </c:cat>
          <c:val>
            <c:numRef>
              <c:f>Sheet1!$E$2</c:f>
              <c:numCache>
                <c:formatCode>General</c:formatCode>
                <c:ptCount val="1"/>
                <c:pt idx="0">
                  <c:v>50.4</c:v>
                </c:pt>
              </c:numCache>
            </c:numRef>
          </c:val>
        </c:ser>
        <c:ser>
          <c:idx val="4"/>
          <c:order val="4"/>
          <c:tx>
            <c:strRef>
              <c:f>Sheet1!$F$1</c:f>
              <c:strCache>
                <c:ptCount val="1"/>
                <c:pt idx="0">
                  <c:v>CLRGM</c:v>
                </c:pt>
              </c:strCache>
            </c:strRef>
          </c:tx>
          <c:spPr>
            <a:solidFill>
              <a:schemeClr val="accent5"/>
            </a:solidFill>
            <a:ln>
              <a:noFill/>
            </a:ln>
            <a:effectLst/>
          </c:spPr>
          <c:invertIfNegative val="0"/>
          <c:cat>
            <c:strRef>
              <c:f>Sheet1!$A$2</c:f>
              <c:strCache>
                <c:ptCount val="1"/>
                <c:pt idx="0">
                  <c:v>Algorithms</c:v>
                </c:pt>
              </c:strCache>
            </c:strRef>
          </c:cat>
          <c:val>
            <c:numRef>
              <c:f>Sheet1!$F$2</c:f>
              <c:numCache>
                <c:formatCode>General</c:formatCode>
                <c:ptCount val="1"/>
                <c:pt idx="0">
                  <c:v>53.6</c:v>
                </c:pt>
              </c:numCache>
            </c:numRef>
          </c:val>
        </c:ser>
        <c:ser>
          <c:idx val="5"/>
          <c:order val="5"/>
          <c:tx>
            <c:strRef>
              <c:f>Sheet1!$G$1</c:f>
              <c:strCache>
                <c:ptCount val="1"/>
                <c:pt idx="0">
                  <c:v>FAST</c:v>
                </c:pt>
              </c:strCache>
            </c:strRef>
          </c:tx>
          <c:spPr>
            <a:solidFill>
              <a:schemeClr val="accent6"/>
            </a:solidFill>
            <a:ln>
              <a:noFill/>
            </a:ln>
            <a:effectLst/>
          </c:spPr>
          <c:invertIfNegative val="0"/>
          <c:cat>
            <c:strRef>
              <c:f>Sheet1!$A$2</c:f>
              <c:strCache>
                <c:ptCount val="1"/>
                <c:pt idx="0">
                  <c:v>Algorithms</c:v>
                </c:pt>
              </c:strCache>
            </c:strRef>
          </c:cat>
          <c:val>
            <c:numRef>
              <c:f>Sheet1!$G$2</c:f>
              <c:numCache>
                <c:formatCode>General</c:formatCode>
                <c:ptCount val="1"/>
                <c:pt idx="0">
                  <c:v>54.4</c:v>
                </c:pt>
              </c:numCache>
            </c:numRef>
          </c:val>
        </c:ser>
        <c:ser>
          <c:idx val="6"/>
          <c:order val="6"/>
          <c:tx>
            <c:strRef>
              <c:f>Sheet1!$H$1</c:f>
              <c:strCache>
                <c:ptCount val="1"/>
                <c:pt idx="0">
                  <c:v>ORB</c:v>
                </c:pt>
              </c:strCache>
            </c:strRef>
          </c:tx>
          <c:spPr>
            <a:solidFill>
              <a:schemeClr val="accent1">
                <a:lumMod val="60000"/>
              </a:schemeClr>
            </a:solidFill>
            <a:ln>
              <a:noFill/>
            </a:ln>
            <a:effectLst/>
          </c:spPr>
          <c:invertIfNegative val="0"/>
          <c:cat>
            <c:strRef>
              <c:f>Sheet1!$A$2</c:f>
              <c:strCache>
                <c:ptCount val="1"/>
                <c:pt idx="0">
                  <c:v>Algorithms</c:v>
                </c:pt>
              </c:strCache>
            </c:strRef>
          </c:cat>
          <c:val>
            <c:numRef>
              <c:f>Sheet1!$H$2</c:f>
              <c:numCache>
                <c:formatCode>General</c:formatCode>
                <c:ptCount val="1"/>
                <c:pt idx="0">
                  <c:v>68.8</c:v>
                </c:pt>
              </c:numCache>
            </c:numRef>
          </c:val>
        </c:ser>
        <c:ser>
          <c:idx val="7"/>
          <c:order val="7"/>
          <c:tx>
            <c:strRef>
              <c:f>Sheet1!$I$1</c:f>
              <c:strCache>
                <c:ptCount val="1"/>
                <c:pt idx="0">
                  <c:v>BRISK</c:v>
                </c:pt>
              </c:strCache>
            </c:strRef>
          </c:tx>
          <c:spPr>
            <a:solidFill>
              <a:schemeClr val="accent2">
                <a:lumMod val="60000"/>
              </a:schemeClr>
            </a:solidFill>
            <a:ln>
              <a:noFill/>
            </a:ln>
            <a:effectLst/>
          </c:spPr>
          <c:invertIfNegative val="0"/>
          <c:cat>
            <c:strRef>
              <c:f>Sheet1!$A$2</c:f>
              <c:strCache>
                <c:ptCount val="1"/>
                <c:pt idx="0">
                  <c:v>Algorithms</c:v>
                </c:pt>
              </c:strCache>
            </c:strRef>
          </c:cat>
          <c:val>
            <c:numRef>
              <c:f>Sheet1!$I$2</c:f>
              <c:numCache>
                <c:formatCode>General</c:formatCode>
                <c:ptCount val="1"/>
                <c:pt idx="0">
                  <c:v>69.6</c:v>
                </c:pt>
              </c:numCache>
            </c:numRef>
          </c:val>
        </c:ser>
        <c:ser>
          <c:idx val="8"/>
          <c:order val="8"/>
          <c:tx>
            <c:strRef>
              <c:f>Sheet1!$J$1</c:f>
              <c:strCache>
                <c:ptCount val="1"/>
                <c:pt idx="0">
                  <c:v>AKAZE</c:v>
                </c:pt>
              </c:strCache>
            </c:strRef>
          </c:tx>
          <c:spPr>
            <a:solidFill>
              <a:schemeClr val="accent3">
                <a:lumMod val="60000"/>
              </a:schemeClr>
            </a:solidFill>
            <a:ln>
              <a:noFill/>
            </a:ln>
            <a:effectLst/>
          </c:spPr>
          <c:invertIfNegative val="0"/>
          <c:cat>
            <c:strRef>
              <c:f>Sheet1!$A$2</c:f>
              <c:strCache>
                <c:ptCount val="1"/>
                <c:pt idx="0">
                  <c:v>Algorithms</c:v>
                </c:pt>
              </c:strCache>
            </c:strRef>
          </c:cat>
          <c:val>
            <c:numRef>
              <c:f>Sheet1!$J$2</c:f>
              <c:numCache>
                <c:formatCode>General</c:formatCode>
                <c:ptCount val="1"/>
                <c:pt idx="0">
                  <c:v>78.4</c:v>
                </c:pt>
              </c:numCache>
            </c:numRef>
          </c:val>
        </c:ser>
        <c:ser>
          <c:idx val="9"/>
          <c:order val="9"/>
          <c:tx>
            <c:strRef>
              <c:f>Sheet1!$K$1</c:f>
              <c:strCache>
                <c:ptCount val="1"/>
                <c:pt idx="0">
                  <c:v>SURF</c:v>
                </c:pt>
              </c:strCache>
            </c:strRef>
          </c:tx>
          <c:spPr>
            <a:solidFill>
              <a:schemeClr val="accent4">
                <a:lumMod val="60000"/>
              </a:schemeClr>
            </a:solidFill>
            <a:ln>
              <a:noFill/>
            </a:ln>
            <a:effectLst/>
          </c:spPr>
          <c:invertIfNegative val="0"/>
          <c:cat>
            <c:strRef>
              <c:f>Sheet1!$A$2</c:f>
              <c:strCache>
                <c:ptCount val="1"/>
                <c:pt idx="0">
                  <c:v>Algorithms</c:v>
                </c:pt>
              </c:strCache>
            </c:strRef>
          </c:cat>
          <c:val>
            <c:numRef>
              <c:f>Sheet1!$K$2</c:f>
              <c:numCache>
                <c:formatCode>General</c:formatCode>
                <c:ptCount val="1"/>
                <c:pt idx="0">
                  <c:v>82.4</c:v>
                </c:pt>
              </c:numCache>
            </c:numRef>
          </c:val>
        </c:ser>
        <c:ser>
          <c:idx val="10"/>
          <c:order val="10"/>
          <c:tx>
            <c:strRef>
              <c:f>Sheet1!$L$1</c:f>
              <c:strCache>
                <c:ptCount val="1"/>
                <c:pt idx="0">
                  <c:v>SIFT</c:v>
                </c:pt>
              </c:strCache>
            </c:strRef>
          </c:tx>
          <c:spPr>
            <a:solidFill>
              <a:schemeClr val="accent5">
                <a:lumMod val="60000"/>
              </a:schemeClr>
            </a:solidFill>
            <a:ln>
              <a:noFill/>
            </a:ln>
            <a:effectLst/>
          </c:spPr>
          <c:invertIfNegative val="0"/>
          <c:cat>
            <c:strRef>
              <c:f>Sheet1!$A$2</c:f>
              <c:strCache>
                <c:ptCount val="1"/>
                <c:pt idx="0">
                  <c:v>Algorithms</c:v>
                </c:pt>
              </c:strCache>
            </c:strRef>
          </c:cat>
          <c:val>
            <c:numRef>
              <c:f>Sheet1!$L$2</c:f>
              <c:numCache>
                <c:formatCode>General</c:formatCode>
                <c:ptCount val="1"/>
                <c:pt idx="0">
                  <c:v>84.0</c:v>
                </c:pt>
              </c:numCache>
            </c:numRef>
          </c:val>
        </c:ser>
        <c:dLbls>
          <c:showLegendKey val="0"/>
          <c:showVal val="0"/>
          <c:showCatName val="0"/>
          <c:showSerName val="0"/>
          <c:showPercent val="0"/>
          <c:showBubbleSize val="0"/>
        </c:dLbls>
        <c:gapWidth val="219"/>
        <c:overlap val="-27"/>
        <c:axId val="-2132541936"/>
        <c:axId val="-2132544880"/>
      </c:barChart>
      <c:catAx>
        <c:axId val="-2132541936"/>
        <c:scaling>
          <c:orientation val="minMax"/>
        </c:scaling>
        <c:delete val="1"/>
        <c:axPos val="b"/>
        <c:numFmt formatCode="General" sourceLinked="1"/>
        <c:majorTickMark val="none"/>
        <c:minorTickMark val="none"/>
        <c:tickLblPos val="nextTo"/>
        <c:crossAx val="-2132544880"/>
        <c:crosses val="autoZero"/>
        <c:auto val="1"/>
        <c:lblAlgn val="ctr"/>
        <c:lblOffset val="100"/>
        <c:noMultiLvlLbl val="0"/>
      </c:catAx>
      <c:valAx>
        <c:axId val="-2132544880"/>
        <c:scaling>
          <c:orientation val="minMax"/>
          <c:max val="100.0"/>
          <c:min val="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charset="0"/>
                    <a:ea typeface="+mn-ea"/>
                    <a:cs typeface="+mn-cs"/>
                  </a:defRPr>
                </a:pPr>
                <a:r>
                  <a:rPr lang="en-US" sz="2400" b="1" baseline="0" dirty="0" smtClean="0"/>
                  <a:t>Accuracy(%)</a:t>
                </a:r>
                <a:endParaRPr lang="en-US" sz="2400" b="1" baseline="0" dirty="0"/>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Helvetica" charset="0"/>
                <a:ea typeface="+mn-ea"/>
                <a:cs typeface="+mn-cs"/>
              </a:defRPr>
            </a:pPr>
            <a:endParaRPr lang="en-US"/>
          </a:p>
        </c:txPr>
        <c:crossAx val="-2132541936"/>
        <c:crosses val="autoZero"/>
        <c:crossBetween val="between"/>
        <c:majorUnit val="20.0"/>
      </c:valAx>
      <c:spPr>
        <a:noFill/>
        <a:ln>
          <a:noFill/>
        </a:ln>
        <a:effectLst/>
      </c:spPr>
    </c:plotArea>
    <c:plotVisOnly val="1"/>
    <c:dispBlanksAs val="gap"/>
    <c:showDLblsOverMax val="0"/>
  </c:chart>
  <c:spPr>
    <a:noFill/>
    <a:ln>
      <a:noFill/>
    </a:ln>
    <a:effectLst/>
  </c:spPr>
  <c:txPr>
    <a:bodyPr/>
    <a:lstStyle/>
    <a:p>
      <a:pPr>
        <a:defRPr sz="2000" baseline="0">
          <a:latin typeface="Helvetica"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10</c:v>
                </c:pt>
              </c:strCache>
            </c:strRef>
          </c:tx>
          <c:spPr>
            <a:solidFill>
              <a:schemeClr val="accent2">
                <a:tint val="48000"/>
              </a:schemeClr>
            </a:solidFill>
            <a:ln>
              <a:noFill/>
            </a:ln>
            <a:effectLst/>
          </c:spPr>
          <c:invertIfNegative val="0"/>
          <c:cat>
            <c:strRef>
              <c:f>Sheet1!$A$2</c:f>
              <c:strCache>
                <c:ptCount val="1"/>
                <c:pt idx="0">
                  <c:v>Database Size</c:v>
                </c:pt>
              </c:strCache>
            </c:strRef>
          </c:cat>
          <c:val>
            <c:numRef>
              <c:f>Sheet1!$B$2</c:f>
              <c:numCache>
                <c:formatCode>General</c:formatCode>
                <c:ptCount val="1"/>
                <c:pt idx="0">
                  <c:v>0.148</c:v>
                </c:pt>
              </c:numCache>
            </c:numRef>
          </c:val>
        </c:ser>
        <c:ser>
          <c:idx val="1"/>
          <c:order val="1"/>
          <c:tx>
            <c:strRef>
              <c:f>Sheet1!$C$1</c:f>
              <c:strCache>
                <c:ptCount val="1"/>
                <c:pt idx="0">
                  <c:v>20</c:v>
                </c:pt>
              </c:strCache>
            </c:strRef>
          </c:tx>
          <c:spPr>
            <a:solidFill>
              <a:schemeClr val="accent2">
                <a:tint val="65000"/>
              </a:schemeClr>
            </a:solidFill>
            <a:ln>
              <a:noFill/>
            </a:ln>
            <a:effectLst/>
          </c:spPr>
          <c:invertIfNegative val="0"/>
          <c:cat>
            <c:strRef>
              <c:f>Sheet1!$A$2</c:f>
              <c:strCache>
                <c:ptCount val="1"/>
                <c:pt idx="0">
                  <c:v>Database Size</c:v>
                </c:pt>
              </c:strCache>
            </c:strRef>
          </c:cat>
          <c:val>
            <c:numRef>
              <c:f>Sheet1!$C$2</c:f>
              <c:numCache>
                <c:formatCode>General</c:formatCode>
                <c:ptCount val="1"/>
                <c:pt idx="0">
                  <c:v>0.206</c:v>
                </c:pt>
              </c:numCache>
            </c:numRef>
          </c:val>
        </c:ser>
        <c:ser>
          <c:idx val="2"/>
          <c:order val="2"/>
          <c:tx>
            <c:strRef>
              <c:f>Sheet1!$D$1</c:f>
              <c:strCache>
                <c:ptCount val="1"/>
                <c:pt idx="0">
                  <c:v>40</c:v>
                </c:pt>
              </c:strCache>
            </c:strRef>
          </c:tx>
          <c:spPr>
            <a:solidFill>
              <a:schemeClr val="accent2">
                <a:tint val="83000"/>
              </a:schemeClr>
            </a:solidFill>
            <a:ln>
              <a:noFill/>
            </a:ln>
            <a:effectLst/>
          </c:spPr>
          <c:invertIfNegative val="0"/>
          <c:cat>
            <c:strRef>
              <c:f>Sheet1!$A$2</c:f>
              <c:strCache>
                <c:ptCount val="1"/>
                <c:pt idx="0">
                  <c:v>Database Size</c:v>
                </c:pt>
              </c:strCache>
            </c:strRef>
          </c:cat>
          <c:val>
            <c:numRef>
              <c:f>Sheet1!$D$2</c:f>
              <c:numCache>
                <c:formatCode>General</c:formatCode>
                <c:ptCount val="1"/>
                <c:pt idx="0">
                  <c:v>0.291</c:v>
                </c:pt>
              </c:numCache>
            </c:numRef>
          </c:val>
        </c:ser>
        <c:ser>
          <c:idx val="3"/>
          <c:order val="3"/>
          <c:tx>
            <c:strRef>
              <c:f>Sheet1!$E$1</c:f>
              <c:strCache>
                <c:ptCount val="1"/>
                <c:pt idx="0">
                  <c:v>60</c:v>
                </c:pt>
              </c:strCache>
            </c:strRef>
          </c:tx>
          <c:spPr>
            <a:solidFill>
              <a:schemeClr val="accent2"/>
            </a:solidFill>
            <a:ln>
              <a:noFill/>
            </a:ln>
            <a:effectLst/>
          </c:spPr>
          <c:invertIfNegative val="0"/>
          <c:cat>
            <c:strRef>
              <c:f>Sheet1!$A$2</c:f>
              <c:strCache>
                <c:ptCount val="1"/>
                <c:pt idx="0">
                  <c:v>Database Size</c:v>
                </c:pt>
              </c:strCache>
            </c:strRef>
          </c:cat>
          <c:val>
            <c:numRef>
              <c:f>Sheet1!$E$2</c:f>
              <c:numCache>
                <c:formatCode>General</c:formatCode>
                <c:ptCount val="1"/>
                <c:pt idx="0">
                  <c:v>0.478</c:v>
                </c:pt>
              </c:numCache>
            </c:numRef>
          </c:val>
        </c:ser>
        <c:ser>
          <c:idx val="4"/>
          <c:order val="4"/>
          <c:tx>
            <c:strRef>
              <c:f>Sheet1!$F$1</c:f>
              <c:strCache>
                <c:ptCount val="1"/>
                <c:pt idx="0">
                  <c:v>80</c:v>
                </c:pt>
              </c:strCache>
            </c:strRef>
          </c:tx>
          <c:spPr>
            <a:solidFill>
              <a:schemeClr val="accent2">
                <a:shade val="82000"/>
              </a:schemeClr>
            </a:solidFill>
            <a:ln>
              <a:noFill/>
            </a:ln>
            <a:effectLst/>
          </c:spPr>
          <c:invertIfNegative val="0"/>
          <c:cat>
            <c:strRef>
              <c:f>Sheet1!$A$2</c:f>
              <c:strCache>
                <c:ptCount val="1"/>
                <c:pt idx="0">
                  <c:v>Database Size</c:v>
                </c:pt>
              </c:strCache>
            </c:strRef>
          </c:cat>
          <c:val>
            <c:numRef>
              <c:f>Sheet1!$F$2</c:f>
              <c:numCache>
                <c:formatCode>General</c:formatCode>
                <c:ptCount val="1"/>
                <c:pt idx="0">
                  <c:v>0.606</c:v>
                </c:pt>
              </c:numCache>
            </c:numRef>
          </c:val>
        </c:ser>
        <c:ser>
          <c:idx val="5"/>
          <c:order val="5"/>
          <c:tx>
            <c:strRef>
              <c:f>Sheet1!$G$1</c:f>
              <c:strCache>
                <c:ptCount val="1"/>
                <c:pt idx="0">
                  <c:v>100</c:v>
                </c:pt>
              </c:strCache>
            </c:strRef>
          </c:tx>
          <c:spPr>
            <a:solidFill>
              <a:schemeClr val="accent2">
                <a:shade val="65000"/>
              </a:schemeClr>
            </a:solidFill>
            <a:ln>
              <a:noFill/>
            </a:ln>
            <a:effectLst/>
          </c:spPr>
          <c:invertIfNegative val="0"/>
          <c:cat>
            <c:strRef>
              <c:f>Sheet1!$A$2</c:f>
              <c:strCache>
                <c:ptCount val="1"/>
                <c:pt idx="0">
                  <c:v>Database Size</c:v>
                </c:pt>
              </c:strCache>
            </c:strRef>
          </c:cat>
          <c:val>
            <c:numRef>
              <c:f>Sheet1!$G$2</c:f>
              <c:numCache>
                <c:formatCode>General</c:formatCode>
                <c:ptCount val="1"/>
                <c:pt idx="0">
                  <c:v>0.843</c:v>
                </c:pt>
              </c:numCache>
            </c:numRef>
          </c:val>
        </c:ser>
        <c:ser>
          <c:idx val="6"/>
          <c:order val="6"/>
          <c:tx>
            <c:strRef>
              <c:f>Sheet1!$H$1</c:f>
              <c:strCache>
                <c:ptCount val="1"/>
                <c:pt idx="0">
                  <c:v>120</c:v>
                </c:pt>
              </c:strCache>
            </c:strRef>
          </c:tx>
          <c:spPr>
            <a:solidFill>
              <a:schemeClr val="accent2">
                <a:shade val="47000"/>
              </a:schemeClr>
            </a:solidFill>
            <a:ln>
              <a:noFill/>
            </a:ln>
            <a:effectLst/>
          </c:spPr>
          <c:invertIfNegative val="0"/>
          <c:cat>
            <c:strRef>
              <c:f>Sheet1!$A$2</c:f>
              <c:strCache>
                <c:ptCount val="1"/>
                <c:pt idx="0">
                  <c:v>Database Size</c:v>
                </c:pt>
              </c:strCache>
            </c:strRef>
          </c:cat>
          <c:val>
            <c:numRef>
              <c:f>Sheet1!$H$2</c:f>
              <c:numCache>
                <c:formatCode>General</c:formatCode>
                <c:ptCount val="1"/>
                <c:pt idx="0">
                  <c:v>0.915</c:v>
                </c:pt>
              </c:numCache>
            </c:numRef>
          </c:val>
        </c:ser>
        <c:dLbls>
          <c:showLegendKey val="0"/>
          <c:showVal val="0"/>
          <c:showCatName val="0"/>
          <c:showSerName val="0"/>
          <c:showPercent val="0"/>
          <c:showBubbleSize val="0"/>
        </c:dLbls>
        <c:gapWidth val="0"/>
        <c:overlap val="-27"/>
        <c:axId val="-2119562544"/>
        <c:axId val="-2119559232"/>
      </c:barChart>
      <c:catAx>
        <c:axId val="-211956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19559232"/>
        <c:crosses val="autoZero"/>
        <c:auto val="1"/>
        <c:lblAlgn val="ctr"/>
        <c:lblOffset val="100"/>
        <c:noMultiLvlLbl val="0"/>
      </c:catAx>
      <c:valAx>
        <c:axId val="-211955923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Latency</a:t>
                </a:r>
                <a:r>
                  <a:rPr lang="en-US" baseline="0" dirty="0" smtClean="0"/>
                  <a:t> (seconds)</a:t>
                </a:r>
                <a:endParaRPr 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1956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noFill/>
    <a:ln>
      <a:noFill/>
    </a:ln>
    <a:effectLst/>
  </c:spPr>
  <c:txPr>
    <a:bodyPr/>
    <a:lstStyle/>
    <a:p>
      <a:pPr>
        <a:defRPr sz="1800" baseline="0">
          <a:latin typeface="Helvetica"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solidFill>
            <a:ln>
              <a:noFill/>
            </a:ln>
            <a:effectLst/>
          </c:spPr>
          <c:invertIfNegative val="0"/>
          <c:val>
            <c:numRef>
              <c:f>FrameDiscard!$A$1:$I$1</c:f>
              <c:numCache>
                <c:formatCode>General</c:formatCode>
                <c:ptCount val="9"/>
                <c:pt idx="0">
                  <c:v>36.5625</c:v>
                </c:pt>
                <c:pt idx="1">
                  <c:v>42.3675</c:v>
                </c:pt>
                <c:pt idx="2">
                  <c:v>39.2625</c:v>
                </c:pt>
                <c:pt idx="3">
                  <c:v>44.1225</c:v>
                </c:pt>
                <c:pt idx="4">
                  <c:v>42.8175</c:v>
                </c:pt>
                <c:pt idx="5">
                  <c:v>41.355</c:v>
                </c:pt>
                <c:pt idx="6">
                  <c:v>45.495</c:v>
                </c:pt>
                <c:pt idx="7">
                  <c:v>44.505</c:v>
                </c:pt>
                <c:pt idx="8">
                  <c:v>33.4575</c:v>
                </c:pt>
              </c:numCache>
            </c:numRef>
          </c:val>
        </c:ser>
        <c:dLbls>
          <c:showLegendKey val="0"/>
          <c:showVal val="0"/>
          <c:showCatName val="0"/>
          <c:showSerName val="0"/>
          <c:showPercent val="0"/>
          <c:showBubbleSize val="0"/>
        </c:dLbls>
        <c:gapWidth val="75"/>
        <c:axId val="-2117752672"/>
        <c:axId val="-2133779680"/>
      </c:barChart>
      <c:catAx>
        <c:axId val="-211775267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a:t>Volunteers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33779680"/>
        <c:crosses val="autoZero"/>
        <c:auto val="1"/>
        <c:lblAlgn val="ctr"/>
        <c:lblOffset val="100"/>
        <c:noMultiLvlLbl val="0"/>
      </c:catAx>
      <c:valAx>
        <c:axId val="-2133779680"/>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a:t>Fraction of Frame Discard</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17752672"/>
        <c:crosses val="autoZero"/>
        <c:crossBetween val="between"/>
      </c:valAx>
      <c:spPr>
        <a:noFill/>
        <a:ln>
          <a:noFill/>
        </a:ln>
        <a:effectLst/>
      </c:spPr>
    </c:plotArea>
    <c:plotVisOnly val="1"/>
    <c:dispBlanksAs val="gap"/>
    <c:showDLblsOverMax val="0"/>
  </c:chart>
  <c:spPr>
    <a:noFill/>
    <a:ln>
      <a:noFill/>
    </a:ln>
    <a:effectLst/>
  </c:spPr>
  <c:txPr>
    <a:bodyPr/>
    <a:lstStyle/>
    <a:p>
      <a:pPr>
        <a:defRPr sz="1800" baseline="0">
          <a:latin typeface="Helvetica"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Approximate</c:v>
          </c:tx>
          <c:spPr>
            <a:ln w="76200" cap="rnd">
              <a:solidFill>
                <a:schemeClr val="bg1">
                  <a:lumMod val="50000"/>
                </a:schemeClr>
              </a:solidFill>
              <a:round/>
            </a:ln>
            <a:effectLst/>
          </c:spPr>
          <c:marker>
            <c:symbol val="none"/>
          </c:marker>
          <c:xVal>
            <c:numRef>
              <c:f>Latency!$A$4:$A$339</c:f>
              <c:numCache>
                <c:formatCode>General</c:formatCode>
                <c:ptCount val="336"/>
                <c:pt idx="0">
                  <c:v>0.01015</c:v>
                </c:pt>
                <c:pt idx="1">
                  <c:v>0.01015</c:v>
                </c:pt>
                <c:pt idx="2">
                  <c:v>0.024029</c:v>
                </c:pt>
                <c:pt idx="3">
                  <c:v>0.029347</c:v>
                </c:pt>
                <c:pt idx="4">
                  <c:v>0.042152</c:v>
                </c:pt>
                <c:pt idx="5">
                  <c:v>0.081403</c:v>
                </c:pt>
                <c:pt idx="6">
                  <c:v>0.098855</c:v>
                </c:pt>
                <c:pt idx="7">
                  <c:v>0.166343</c:v>
                </c:pt>
                <c:pt idx="8">
                  <c:v>0.167395</c:v>
                </c:pt>
                <c:pt idx="9">
                  <c:v>0.168318</c:v>
                </c:pt>
                <c:pt idx="10">
                  <c:v>0.170769</c:v>
                </c:pt>
                <c:pt idx="11">
                  <c:v>0.172584</c:v>
                </c:pt>
                <c:pt idx="12">
                  <c:v>0.174282</c:v>
                </c:pt>
                <c:pt idx="13">
                  <c:v>0.175561</c:v>
                </c:pt>
                <c:pt idx="14">
                  <c:v>0.176844</c:v>
                </c:pt>
                <c:pt idx="15">
                  <c:v>0.17708</c:v>
                </c:pt>
                <c:pt idx="16">
                  <c:v>0.177373</c:v>
                </c:pt>
                <c:pt idx="17">
                  <c:v>0.178218</c:v>
                </c:pt>
                <c:pt idx="18">
                  <c:v>0.179329</c:v>
                </c:pt>
                <c:pt idx="19">
                  <c:v>0.179498</c:v>
                </c:pt>
                <c:pt idx="20">
                  <c:v>0.179522</c:v>
                </c:pt>
                <c:pt idx="21">
                  <c:v>0.180244</c:v>
                </c:pt>
                <c:pt idx="22">
                  <c:v>0.181164</c:v>
                </c:pt>
                <c:pt idx="23">
                  <c:v>0.181631</c:v>
                </c:pt>
                <c:pt idx="24">
                  <c:v>0.181905</c:v>
                </c:pt>
                <c:pt idx="25">
                  <c:v>0.182147</c:v>
                </c:pt>
                <c:pt idx="26">
                  <c:v>0.18241</c:v>
                </c:pt>
                <c:pt idx="27">
                  <c:v>0.182655</c:v>
                </c:pt>
                <c:pt idx="28">
                  <c:v>0.182913</c:v>
                </c:pt>
                <c:pt idx="29">
                  <c:v>0.183652</c:v>
                </c:pt>
                <c:pt idx="30">
                  <c:v>0.183997</c:v>
                </c:pt>
                <c:pt idx="31">
                  <c:v>0.184326</c:v>
                </c:pt>
                <c:pt idx="32">
                  <c:v>0.184371</c:v>
                </c:pt>
                <c:pt idx="33">
                  <c:v>0.184544</c:v>
                </c:pt>
                <c:pt idx="34">
                  <c:v>0.184748</c:v>
                </c:pt>
                <c:pt idx="35">
                  <c:v>0.184837</c:v>
                </c:pt>
                <c:pt idx="36">
                  <c:v>0.185562</c:v>
                </c:pt>
                <c:pt idx="37">
                  <c:v>0.185739</c:v>
                </c:pt>
                <c:pt idx="38">
                  <c:v>0.18621</c:v>
                </c:pt>
                <c:pt idx="39">
                  <c:v>0.186262</c:v>
                </c:pt>
                <c:pt idx="40">
                  <c:v>0.186752</c:v>
                </c:pt>
                <c:pt idx="41">
                  <c:v>0.186818</c:v>
                </c:pt>
                <c:pt idx="42">
                  <c:v>0.187546</c:v>
                </c:pt>
                <c:pt idx="43">
                  <c:v>0.187681</c:v>
                </c:pt>
                <c:pt idx="44">
                  <c:v>0.187697</c:v>
                </c:pt>
                <c:pt idx="45">
                  <c:v>0.188661</c:v>
                </c:pt>
                <c:pt idx="46">
                  <c:v>0.188674</c:v>
                </c:pt>
                <c:pt idx="47">
                  <c:v>0.189061</c:v>
                </c:pt>
                <c:pt idx="48">
                  <c:v>0.189353</c:v>
                </c:pt>
                <c:pt idx="49">
                  <c:v>0.189459</c:v>
                </c:pt>
                <c:pt idx="50">
                  <c:v>0.190017</c:v>
                </c:pt>
                <c:pt idx="51">
                  <c:v>0.190702</c:v>
                </c:pt>
                <c:pt idx="52">
                  <c:v>0.191117</c:v>
                </c:pt>
                <c:pt idx="53">
                  <c:v>0.192</c:v>
                </c:pt>
                <c:pt idx="54">
                  <c:v>0.192273</c:v>
                </c:pt>
                <c:pt idx="55">
                  <c:v>0.192518</c:v>
                </c:pt>
                <c:pt idx="56">
                  <c:v>0.194158</c:v>
                </c:pt>
                <c:pt idx="57">
                  <c:v>0.194455</c:v>
                </c:pt>
                <c:pt idx="58">
                  <c:v>0.194474</c:v>
                </c:pt>
                <c:pt idx="59">
                  <c:v>0.194644</c:v>
                </c:pt>
                <c:pt idx="60">
                  <c:v>0.194709</c:v>
                </c:pt>
                <c:pt idx="61">
                  <c:v>0.195479</c:v>
                </c:pt>
                <c:pt idx="62">
                  <c:v>0.196414</c:v>
                </c:pt>
                <c:pt idx="63">
                  <c:v>0.197059</c:v>
                </c:pt>
                <c:pt idx="64">
                  <c:v>0.197897</c:v>
                </c:pt>
                <c:pt idx="65">
                  <c:v>0.19794</c:v>
                </c:pt>
                <c:pt idx="66">
                  <c:v>0.198455</c:v>
                </c:pt>
                <c:pt idx="67">
                  <c:v>0.198922</c:v>
                </c:pt>
                <c:pt idx="68">
                  <c:v>0.198932</c:v>
                </c:pt>
                <c:pt idx="69">
                  <c:v>0.199076</c:v>
                </c:pt>
                <c:pt idx="70">
                  <c:v>0.199276</c:v>
                </c:pt>
                <c:pt idx="71">
                  <c:v>0.199445</c:v>
                </c:pt>
                <c:pt idx="72">
                  <c:v>0.200584</c:v>
                </c:pt>
                <c:pt idx="73">
                  <c:v>0.200634</c:v>
                </c:pt>
                <c:pt idx="74">
                  <c:v>0.200836</c:v>
                </c:pt>
                <c:pt idx="75">
                  <c:v>0.201198</c:v>
                </c:pt>
                <c:pt idx="76">
                  <c:v>0.201595</c:v>
                </c:pt>
                <c:pt idx="77">
                  <c:v>0.201604</c:v>
                </c:pt>
                <c:pt idx="78">
                  <c:v>0.201832</c:v>
                </c:pt>
                <c:pt idx="79">
                  <c:v>0.201912</c:v>
                </c:pt>
                <c:pt idx="80">
                  <c:v>0.202108</c:v>
                </c:pt>
                <c:pt idx="81">
                  <c:v>0.20228</c:v>
                </c:pt>
                <c:pt idx="82">
                  <c:v>0.202294</c:v>
                </c:pt>
                <c:pt idx="83">
                  <c:v>0.202855</c:v>
                </c:pt>
                <c:pt idx="84">
                  <c:v>0.204264</c:v>
                </c:pt>
                <c:pt idx="85">
                  <c:v>0.205074</c:v>
                </c:pt>
                <c:pt idx="86">
                  <c:v>0.205144</c:v>
                </c:pt>
                <c:pt idx="87">
                  <c:v>0.205542</c:v>
                </c:pt>
                <c:pt idx="88">
                  <c:v>0.205789</c:v>
                </c:pt>
                <c:pt idx="89">
                  <c:v>0.205988</c:v>
                </c:pt>
                <c:pt idx="90">
                  <c:v>0.206003</c:v>
                </c:pt>
                <c:pt idx="91">
                  <c:v>0.206209</c:v>
                </c:pt>
                <c:pt idx="92">
                  <c:v>0.20654</c:v>
                </c:pt>
                <c:pt idx="93">
                  <c:v>0.206651</c:v>
                </c:pt>
                <c:pt idx="94">
                  <c:v>0.20744</c:v>
                </c:pt>
                <c:pt idx="95">
                  <c:v>0.207764</c:v>
                </c:pt>
                <c:pt idx="96">
                  <c:v>0.208073</c:v>
                </c:pt>
                <c:pt idx="97">
                  <c:v>0.20937</c:v>
                </c:pt>
                <c:pt idx="98">
                  <c:v>0.21001</c:v>
                </c:pt>
                <c:pt idx="99">
                  <c:v>0.210625</c:v>
                </c:pt>
                <c:pt idx="100">
                  <c:v>0.210656</c:v>
                </c:pt>
                <c:pt idx="101">
                  <c:v>0.210793</c:v>
                </c:pt>
                <c:pt idx="102">
                  <c:v>0.210816</c:v>
                </c:pt>
                <c:pt idx="103">
                  <c:v>0.210903</c:v>
                </c:pt>
                <c:pt idx="104">
                  <c:v>0.211543</c:v>
                </c:pt>
                <c:pt idx="105">
                  <c:v>0.211767</c:v>
                </c:pt>
                <c:pt idx="106">
                  <c:v>0.212125</c:v>
                </c:pt>
                <c:pt idx="107">
                  <c:v>0.212685</c:v>
                </c:pt>
                <c:pt idx="108">
                  <c:v>0.212895</c:v>
                </c:pt>
                <c:pt idx="109">
                  <c:v>0.213091</c:v>
                </c:pt>
                <c:pt idx="110">
                  <c:v>0.213305</c:v>
                </c:pt>
                <c:pt idx="111">
                  <c:v>0.213345</c:v>
                </c:pt>
                <c:pt idx="112">
                  <c:v>0.213446</c:v>
                </c:pt>
                <c:pt idx="113">
                  <c:v>0.213534</c:v>
                </c:pt>
                <c:pt idx="114">
                  <c:v>0.213911</c:v>
                </c:pt>
                <c:pt idx="115">
                  <c:v>0.214322</c:v>
                </c:pt>
                <c:pt idx="116">
                  <c:v>0.214562</c:v>
                </c:pt>
                <c:pt idx="117">
                  <c:v>0.215046</c:v>
                </c:pt>
                <c:pt idx="118">
                  <c:v>0.215544</c:v>
                </c:pt>
                <c:pt idx="119">
                  <c:v>0.215832</c:v>
                </c:pt>
                <c:pt idx="120">
                  <c:v>0.216208</c:v>
                </c:pt>
                <c:pt idx="121">
                  <c:v>0.216247</c:v>
                </c:pt>
                <c:pt idx="122">
                  <c:v>0.216262</c:v>
                </c:pt>
                <c:pt idx="123">
                  <c:v>0.216609</c:v>
                </c:pt>
                <c:pt idx="124">
                  <c:v>0.216773</c:v>
                </c:pt>
                <c:pt idx="125">
                  <c:v>0.21682</c:v>
                </c:pt>
                <c:pt idx="126">
                  <c:v>0.217411</c:v>
                </c:pt>
                <c:pt idx="127">
                  <c:v>0.217519</c:v>
                </c:pt>
                <c:pt idx="128">
                  <c:v>0.217559</c:v>
                </c:pt>
                <c:pt idx="129">
                  <c:v>0.218021</c:v>
                </c:pt>
                <c:pt idx="130">
                  <c:v>0.219149</c:v>
                </c:pt>
                <c:pt idx="131">
                  <c:v>0.219237</c:v>
                </c:pt>
                <c:pt idx="132">
                  <c:v>0.21924</c:v>
                </c:pt>
                <c:pt idx="133">
                  <c:v>0.219332</c:v>
                </c:pt>
                <c:pt idx="134">
                  <c:v>0.219594</c:v>
                </c:pt>
                <c:pt idx="135">
                  <c:v>0.219728</c:v>
                </c:pt>
                <c:pt idx="136">
                  <c:v>0.220302</c:v>
                </c:pt>
                <c:pt idx="137">
                  <c:v>0.220326</c:v>
                </c:pt>
                <c:pt idx="138">
                  <c:v>0.220436</c:v>
                </c:pt>
                <c:pt idx="139">
                  <c:v>0.220499</c:v>
                </c:pt>
                <c:pt idx="140">
                  <c:v>0.220517</c:v>
                </c:pt>
                <c:pt idx="141">
                  <c:v>0.220914</c:v>
                </c:pt>
                <c:pt idx="142">
                  <c:v>0.221131</c:v>
                </c:pt>
                <c:pt idx="143">
                  <c:v>0.22142</c:v>
                </c:pt>
                <c:pt idx="144">
                  <c:v>0.221493</c:v>
                </c:pt>
                <c:pt idx="145">
                  <c:v>0.221756</c:v>
                </c:pt>
                <c:pt idx="146">
                  <c:v>0.222371</c:v>
                </c:pt>
                <c:pt idx="147">
                  <c:v>0.22264</c:v>
                </c:pt>
                <c:pt idx="148">
                  <c:v>0.222687</c:v>
                </c:pt>
                <c:pt idx="149">
                  <c:v>0.222834</c:v>
                </c:pt>
                <c:pt idx="150">
                  <c:v>0.222845</c:v>
                </c:pt>
                <c:pt idx="151">
                  <c:v>0.223057</c:v>
                </c:pt>
                <c:pt idx="152">
                  <c:v>0.223423</c:v>
                </c:pt>
                <c:pt idx="153">
                  <c:v>0.223428</c:v>
                </c:pt>
                <c:pt idx="154">
                  <c:v>0.223742</c:v>
                </c:pt>
                <c:pt idx="155">
                  <c:v>0.223772</c:v>
                </c:pt>
                <c:pt idx="156">
                  <c:v>0.224039</c:v>
                </c:pt>
                <c:pt idx="157">
                  <c:v>0.224082</c:v>
                </c:pt>
                <c:pt idx="158">
                  <c:v>0.224176</c:v>
                </c:pt>
                <c:pt idx="159">
                  <c:v>0.224251</c:v>
                </c:pt>
                <c:pt idx="160">
                  <c:v>0.224863</c:v>
                </c:pt>
                <c:pt idx="161">
                  <c:v>0.225159</c:v>
                </c:pt>
                <c:pt idx="162">
                  <c:v>0.225504</c:v>
                </c:pt>
                <c:pt idx="163">
                  <c:v>0.22605</c:v>
                </c:pt>
                <c:pt idx="164">
                  <c:v>0.226117</c:v>
                </c:pt>
                <c:pt idx="165">
                  <c:v>0.226126</c:v>
                </c:pt>
                <c:pt idx="166">
                  <c:v>0.226326</c:v>
                </c:pt>
                <c:pt idx="167">
                  <c:v>0.226861</c:v>
                </c:pt>
                <c:pt idx="168">
                  <c:v>0.226894</c:v>
                </c:pt>
                <c:pt idx="169">
                  <c:v>0.227001</c:v>
                </c:pt>
                <c:pt idx="170">
                  <c:v>0.227655</c:v>
                </c:pt>
                <c:pt idx="171">
                  <c:v>0.228273</c:v>
                </c:pt>
                <c:pt idx="172">
                  <c:v>0.228336</c:v>
                </c:pt>
                <c:pt idx="173">
                  <c:v>0.228373</c:v>
                </c:pt>
                <c:pt idx="174">
                  <c:v>0.228616</c:v>
                </c:pt>
                <c:pt idx="175">
                  <c:v>0.228819</c:v>
                </c:pt>
                <c:pt idx="176">
                  <c:v>0.228825</c:v>
                </c:pt>
                <c:pt idx="177">
                  <c:v>0.229547</c:v>
                </c:pt>
                <c:pt idx="178">
                  <c:v>0.2298</c:v>
                </c:pt>
                <c:pt idx="179">
                  <c:v>0.229872</c:v>
                </c:pt>
                <c:pt idx="180">
                  <c:v>0.230354</c:v>
                </c:pt>
                <c:pt idx="181">
                  <c:v>0.230881</c:v>
                </c:pt>
                <c:pt idx="182">
                  <c:v>0.231152</c:v>
                </c:pt>
                <c:pt idx="183">
                  <c:v>0.231266</c:v>
                </c:pt>
                <c:pt idx="184">
                  <c:v>0.231516</c:v>
                </c:pt>
                <c:pt idx="185">
                  <c:v>0.231562</c:v>
                </c:pt>
                <c:pt idx="186">
                  <c:v>0.231974</c:v>
                </c:pt>
                <c:pt idx="187">
                  <c:v>0.232902</c:v>
                </c:pt>
                <c:pt idx="188">
                  <c:v>0.233045</c:v>
                </c:pt>
                <c:pt idx="189">
                  <c:v>0.233266</c:v>
                </c:pt>
                <c:pt idx="190">
                  <c:v>0.233597</c:v>
                </c:pt>
                <c:pt idx="191">
                  <c:v>0.233964</c:v>
                </c:pt>
                <c:pt idx="192">
                  <c:v>0.234134</c:v>
                </c:pt>
                <c:pt idx="193">
                  <c:v>0.234209</c:v>
                </c:pt>
                <c:pt idx="194">
                  <c:v>0.234224</c:v>
                </c:pt>
                <c:pt idx="195">
                  <c:v>0.234267</c:v>
                </c:pt>
                <c:pt idx="196">
                  <c:v>0.234268</c:v>
                </c:pt>
                <c:pt idx="197">
                  <c:v>0.234281</c:v>
                </c:pt>
                <c:pt idx="198">
                  <c:v>0.234346</c:v>
                </c:pt>
                <c:pt idx="199">
                  <c:v>0.234486</c:v>
                </c:pt>
                <c:pt idx="200">
                  <c:v>0.234487</c:v>
                </c:pt>
                <c:pt idx="201">
                  <c:v>0.234499</c:v>
                </c:pt>
                <c:pt idx="202">
                  <c:v>0.23459</c:v>
                </c:pt>
                <c:pt idx="203">
                  <c:v>0.234641</c:v>
                </c:pt>
                <c:pt idx="204">
                  <c:v>0.234672</c:v>
                </c:pt>
                <c:pt idx="205">
                  <c:v>0.234708</c:v>
                </c:pt>
                <c:pt idx="206">
                  <c:v>0.234854</c:v>
                </c:pt>
                <c:pt idx="207">
                  <c:v>0.236219</c:v>
                </c:pt>
                <c:pt idx="208">
                  <c:v>0.2364</c:v>
                </c:pt>
                <c:pt idx="209">
                  <c:v>0.236441</c:v>
                </c:pt>
                <c:pt idx="210">
                  <c:v>0.236632</c:v>
                </c:pt>
                <c:pt idx="211">
                  <c:v>0.236639</c:v>
                </c:pt>
                <c:pt idx="212">
                  <c:v>0.237238</c:v>
                </c:pt>
                <c:pt idx="213">
                  <c:v>0.237326</c:v>
                </c:pt>
                <c:pt idx="214">
                  <c:v>0.237846</c:v>
                </c:pt>
                <c:pt idx="215">
                  <c:v>0.238047</c:v>
                </c:pt>
                <c:pt idx="216">
                  <c:v>0.238178</c:v>
                </c:pt>
                <c:pt idx="217">
                  <c:v>0.2383</c:v>
                </c:pt>
                <c:pt idx="218">
                  <c:v>0.238339</c:v>
                </c:pt>
                <c:pt idx="219">
                  <c:v>0.238342</c:v>
                </c:pt>
                <c:pt idx="220">
                  <c:v>0.239526</c:v>
                </c:pt>
                <c:pt idx="221">
                  <c:v>0.239626</c:v>
                </c:pt>
                <c:pt idx="222">
                  <c:v>0.239706</c:v>
                </c:pt>
                <c:pt idx="223">
                  <c:v>0.239731</c:v>
                </c:pt>
                <c:pt idx="224">
                  <c:v>0.239872</c:v>
                </c:pt>
                <c:pt idx="225">
                  <c:v>0.240203</c:v>
                </c:pt>
                <c:pt idx="226">
                  <c:v>0.240247</c:v>
                </c:pt>
                <c:pt idx="227">
                  <c:v>0.240454</c:v>
                </c:pt>
                <c:pt idx="228">
                  <c:v>0.240585</c:v>
                </c:pt>
                <c:pt idx="229">
                  <c:v>0.24108</c:v>
                </c:pt>
                <c:pt idx="230">
                  <c:v>0.241749</c:v>
                </c:pt>
                <c:pt idx="231">
                  <c:v>0.242195</c:v>
                </c:pt>
                <c:pt idx="232">
                  <c:v>0.242507</c:v>
                </c:pt>
                <c:pt idx="233">
                  <c:v>0.24284</c:v>
                </c:pt>
                <c:pt idx="234">
                  <c:v>0.243211</c:v>
                </c:pt>
                <c:pt idx="235">
                  <c:v>0.24326</c:v>
                </c:pt>
                <c:pt idx="236">
                  <c:v>0.243381</c:v>
                </c:pt>
                <c:pt idx="237">
                  <c:v>0.243883</c:v>
                </c:pt>
                <c:pt idx="238">
                  <c:v>0.243964</c:v>
                </c:pt>
                <c:pt idx="239">
                  <c:v>0.243999</c:v>
                </c:pt>
                <c:pt idx="240">
                  <c:v>0.244202</c:v>
                </c:pt>
                <c:pt idx="241">
                  <c:v>0.244298</c:v>
                </c:pt>
                <c:pt idx="242">
                  <c:v>0.244339</c:v>
                </c:pt>
                <c:pt idx="243">
                  <c:v>0.244481</c:v>
                </c:pt>
                <c:pt idx="244">
                  <c:v>0.244543</c:v>
                </c:pt>
                <c:pt idx="245">
                  <c:v>0.245143</c:v>
                </c:pt>
                <c:pt idx="246">
                  <c:v>0.245252</c:v>
                </c:pt>
                <c:pt idx="247">
                  <c:v>0.245439</c:v>
                </c:pt>
                <c:pt idx="248">
                  <c:v>0.245653</c:v>
                </c:pt>
                <c:pt idx="249">
                  <c:v>0.245673</c:v>
                </c:pt>
                <c:pt idx="250">
                  <c:v>0.245983</c:v>
                </c:pt>
                <c:pt idx="251">
                  <c:v>0.246067</c:v>
                </c:pt>
                <c:pt idx="252">
                  <c:v>0.246614</c:v>
                </c:pt>
                <c:pt idx="253">
                  <c:v>0.246747</c:v>
                </c:pt>
                <c:pt idx="254">
                  <c:v>0.246818</c:v>
                </c:pt>
                <c:pt idx="255">
                  <c:v>0.247057</c:v>
                </c:pt>
                <c:pt idx="256">
                  <c:v>0.247135</c:v>
                </c:pt>
                <c:pt idx="257">
                  <c:v>0.247169</c:v>
                </c:pt>
                <c:pt idx="258">
                  <c:v>0.248003</c:v>
                </c:pt>
                <c:pt idx="259">
                  <c:v>0.249094</c:v>
                </c:pt>
                <c:pt idx="260">
                  <c:v>0.249166</c:v>
                </c:pt>
                <c:pt idx="261">
                  <c:v>0.249302</c:v>
                </c:pt>
                <c:pt idx="262">
                  <c:v>0.249426</c:v>
                </c:pt>
                <c:pt idx="263">
                  <c:v>0.24948</c:v>
                </c:pt>
                <c:pt idx="264">
                  <c:v>0.249826</c:v>
                </c:pt>
                <c:pt idx="265">
                  <c:v>0.250602</c:v>
                </c:pt>
                <c:pt idx="266">
                  <c:v>0.250698</c:v>
                </c:pt>
                <c:pt idx="267">
                  <c:v>0.250799</c:v>
                </c:pt>
                <c:pt idx="268">
                  <c:v>0.251085</c:v>
                </c:pt>
                <c:pt idx="269">
                  <c:v>0.251163</c:v>
                </c:pt>
                <c:pt idx="270">
                  <c:v>0.252049</c:v>
                </c:pt>
                <c:pt idx="271">
                  <c:v>0.252062</c:v>
                </c:pt>
                <c:pt idx="272">
                  <c:v>0.252261</c:v>
                </c:pt>
                <c:pt idx="273">
                  <c:v>0.252315</c:v>
                </c:pt>
                <c:pt idx="274">
                  <c:v>0.25256</c:v>
                </c:pt>
                <c:pt idx="275">
                  <c:v>0.252939</c:v>
                </c:pt>
                <c:pt idx="276">
                  <c:v>0.253902</c:v>
                </c:pt>
                <c:pt idx="277">
                  <c:v>0.254088</c:v>
                </c:pt>
                <c:pt idx="278">
                  <c:v>0.254341</c:v>
                </c:pt>
                <c:pt idx="279">
                  <c:v>0.254631</c:v>
                </c:pt>
                <c:pt idx="280">
                  <c:v>0.254868</c:v>
                </c:pt>
                <c:pt idx="281">
                  <c:v>0.255236</c:v>
                </c:pt>
                <c:pt idx="282">
                  <c:v>0.255722</c:v>
                </c:pt>
                <c:pt idx="283">
                  <c:v>0.255786</c:v>
                </c:pt>
                <c:pt idx="284">
                  <c:v>0.256074</c:v>
                </c:pt>
                <c:pt idx="285">
                  <c:v>0.256268</c:v>
                </c:pt>
                <c:pt idx="286">
                  <c:v>0.256671</c:v>
                </c:pt>
                <c:pt idx="287">
                  <c:v>0.25677</c:v>
                </c:pt>
                <c:pt idx="288">
                  <c:v>0.257521</c:v>
                </c:pt>
                <c:pt idx="289">
                  <c:v>0.257687</c:v>
                </c:pt>
                <c:pt idx="290">
                  <c:v>0.258991</c:v>
                </c:pt>
                <c:pt idx="291">
                  <c:v>0.259377</c:v>
                </c:pt>
                <c:pt idx="292">
                  <c:v>0.259423</c:v>
                </c:pt>
                <c:pt idx="293">
                  <c:v>0.259883</c:v>
                </c:pt>
                <c:pt idx="294">
                  <c:v>0.26152</c:v>
                </c:pt>
                <c:pt idx="295">
                  <c:v>0.262172</c:v>
                </c:pt>
                <c:pt idx="296">
                  <c:v>0.262291</c:v>
                </c:pt>
                <c:pt idx="297">
                  <c:v>0.262703</c:v>
                </c:pt>
                <c:pt idx="298">
                  <c:v>0.263277</c:v>
                </c:pt>
                <c:pt idx="299">
                  <c:v>0.264055</c:v>
                </c:pt>
                <c:pt idx="300">
                  <c:v>0.264294</c:v>
                </c:pt>
                <c:pt idx="301">
                  <c:v>0.264844</c:v>
                </c:pt>
                <c:pt idx="302">
                  <c:v>0.26628</c:v>
                </c:pt>
                <c:pt idx="303">
                  <c:v>0.266496</c:v>
                </c:pt>
                <c:pt idx="304">
                  <c:v>0.266529</c:v>
                </c:pt>
                <c:pt idx="305">
                  <c:v>0.266811</c:v>
                </c:pt>
                <c:pt idx="306">
                  <c:v>0.267168</c:v>
                </c:pt>
                <c:pt idx="307">
                  <c:v>0.267927</c:v>
                </c:pt>
                <c:pt idx="308">
                  <c:v>0.2683</c:v>
                </c:pt>
                <c:pt idx="309">
                  <c:v>0.268372</c:v>
                </c:pt>
                <c:pt idx="310">
                  <c:v>0.269126</c:v>
                </c:pt>
                <c:pt idx="311">
                  <c:v>0.269327</c:v>
                </c:pt>
                <c:pt idx="312">
                  <c:v>0.26993</c:v>
                </c:pt>
                <c:pt idx="313">
                  <c:v>0.271361</c:v>
                </c:pt>
                <c:pt idx="314">
                  <c:v>0.271528</c:v>
                </c:pt>
                <c:pt idx="315">
                  <c:v>0.271735</c:v>
                </c:pt>
                <c:pt idx="316">
                  <c:v>0.271744</c:v>
                </c:pt>
                <c:pt idx="317">
                  <c:v>0.271771</c:v>
                </c:pt>
                <c:pt idx="318">
                  <c:v>0.27244</c:v>
                </c:pt>
                <c:pt idx="319">
                  <c:v>0.272595</c:v>
                </c:pt>
                <c:pt idx="320">
                  <c:v>0.273206</c:v>
                </c:pt>
                <c:pt idx="321">
                  <c:v>0.275309</c:v>
                </c:pt>
                <c:pt idx="322">
                  <c:v>0.278406</c:v>
                </c:pt>
                <c:pt idx="323">
                  <c:v>0.279076</c:v>
                </c:pt>
                <c:pt idx="324">
                  <c:v>0.279221</c:v>
                </c:pt>
                <c:pt idx="325">
                  <c:v>0.281388</c:v>
                </c:pt>
                <c:pt idx="326">
                  <c:v>0.281885</c:v>
                </c:pt>
                <c:pt idx="327">
                  <c:v>0.282345</c:v>
                </c:pt>
                <c:pt idx="328">
                  <c:v>0.282607</c:v>
                </c:pt>
                <c:pt idx="329">
                  <c:v>0.283104</c:v>
                </c:pt>
                <c:pt idx="330">
                  <c:v>0.284883</c:v>
                </c:pt>
                <c:pt idx="331">
                  <c:v>0.285016</c:v>
                </c:pt>
                <c:pt idx="332">
                  <c:v>0.288137</c:v>
                </c:pt>
                <c:pt idx="333">
                  <c:v>0.288447</c:v>
                </c:pt>
                <c:pt idx="334">
                  <c:v>0.288497</c:v>
                </c:pt>
                <c:pt idx="335">
                  <c:v>0.379004</c:v>
                </c:pt>
              </c:numCache>
            </c:numRef>
          </c:xVal>
          <c:yVal>
            <c:numRef>
              <c:f>Latency!$B$4:$B$339</c:f>
              <c:numCache>
                <c:formatCode>General</c:formatCode>
                <c:ptCount val="336"/>
                <c:pt idx="0">
                  <c:v>0.0</c:v>
                </c:pt>
                <c:pt idx="1">
                  <c:v>0.0029850746268657</c:v>
                </c:pt>
                <c:pt idx="2">
                  <c:v>0.00597014925373129</c:v>
                </c:pt>
                <c:pt idx="3">
                  <c:v>0.008955223880597</c:v>
                </c:pt>
                <c:pt idx="4">
                  <c:v>0.0119402985074627</c:v>
                </c:pt>
                <c:pt idx="5">
                  <c:v>0.0149253731343283</c:v>
                </c:pt>
                <c:pt idx="6">
                  <c:v>0.017910447761194</c:v>
                </c:pt>
                <c:pt idx="7">
                  <c:v>0.0208955223880596</c:v>
                </c:pt>
                <c:pt idx="8">
                  <c:v>0.0238805970149253</c:v>
                </c:pt>
                <c:pt idx="9">
                  <c:v>0.026865671641791</c:v>
                </c:pt>
                <c:pt idx="10">
                  <c:v>0.0298507462686567</c:v>
                </c:pt>
                <c:pt idx="11">
                  <c:v>0.0328358208955224</c:v>
                </c:pt>
                <c:pt idx="12">
                  <c:v>0.0358208955223881</c:v>
                </c:pt>
                <c:pt idx="13">
                  <c:v>0.0388059701492538</c:v>
                </c:pt>
                <c:pt idx="14">
                  <c:v>0.0417910447761194</c:v>
                </c:pt>
                <c:pt idx="15">
                  <c:v>0.0447761194029851</c:v>
                </c:pt>
                <c:pt idx="16">
                  <c:v>0.0477611940298508</c:v>
                </c:pt>
                <c:pt idx="17">
                  <c:v>0.0507462686567165</c:v>
                </c:pt>
                <c:pt idx="18">
                  <c:v>0.0537313432835822</c:v>
                </c:pt>
                <c:pt idx="19">
                  <c:v>0.0567164179104479</c:v>
                </c:pt>
                <c:pt idx="20">
                  <c:v>0.0597014925373136</c:v>
                </c:pt>
                <c:pt idx="21">
                  <c:v>0.0626865671641793</c:v>
                </c:pt>
                <c:pt idx="22">
                  <c:v>0.065671641791045</c:v>
                </c:pt>
                <c:pt idx="23">
                  <c:v>0.0686567164179107</c:v>
                </c:pt>
                <c:pt idx="24">
                  <c:v>0.0716417910447764</c:v>
                </c:pt>
                <c:pt idx="25">
                  <c:v>0.074626865671642</c:v>
                </c:pt>
                <c:pt idx="26">
                  <c:v>0.0776119402985076</c:v>
                </c:pt>
                <c:pt idx="27">
                  <c:v>0.0805970149253732</c:v>
                </c:pt>
                <c:pt idx="28">
                  <c:v>0.0835820895522389</c:v>
                </c:pt>
                <c:pt idx="29">
                  <c:v>0.0865671641791046</c:v>
                </c:pt>
                <c:pt idx="30">
                  <c:v>0.0895522388059703</c:v>
                </c:pt>
                <c:pt idx="31">
                  <c:v>0.0925373134328359</c:v>
                </c:pt>
                <c:pt idx="32">
                  <c:v>0.0955223880597016</c:v>
                </c:pt>
                <c:pt idx="33">
                  <c:v>0.0985074626865673</c:v>
                </c:pt>
                <c:pt idx="34">
                  <c:v>0.101492537313433</c:v>
                </c:pt>
                <c:pt idx="35">
                  <c:v>0.104477611940299</c:v>
                </c:pt>
                <c:pt idx="36">
                  <c:v>0.107462686567164</c:v>
                </c:pt>
                <c:pt idx="37">
                  <c:v>0.11044776119403</c:v>
                </c:pt>
                <c:pt idx="38">
                  <c:v>0.113432835820896</c:v>
                </c:pt>
                <c:pt idx="39">
                  <c:v>0.116417910447761</c:v>
                </c:pt>
                <c:pt idx="40">
                  <c:v>0.119402985074627</c:v>
                </c:pt>
                <c:pt idx="41">
                  <c:v>0.122388059701493</c:v>
                </c:pt>
                <c:pt idx="42">
                  <c:v>0.125373134328358</c:v>
                </c:pt>
                <c:pt idx="43">
                  <c:v>0.128358208955224</c:v>
                </c:pt>
                <c:pt idx="44">
                  <c:v>0.13134328358209</c:v>
                </c:pt>
                <c:pt idx="45">
                  <c:v>0.134328358208956</c:v>
                </c:pt>
                <c:pt idx="46">
                  <c:v>0.137313432835821</c:v>
                </c:pt>
                <c:pt idx="47">
                  <c:v>0.140298507462687</c:v>
                </c:pt>
                <c:pt idx="48">
                  <c:v>0.143283582089553</c:v>
                </c:pt>
                <c:pt idx="49">
                  <c:v>0.146268656716418</c:v>
                </c:pt>
                <c:pt idx="50">
                  <c:v>0.149253731343284</c:v>
                </c:pt>
                <c:pt idx="51">
                  <c:v>0.15223880597015</c:v>
                </c:pt>
                <c:pt idx="52">
                  <c:v>0.155223880597015</c:v>
                </c:pt>
                <c:pt idx="53">
                  <c:v>0.158208955223881</c:v>
                </c:pt>
                <c:pt idx="54">
                  <c:v>0.161194029850747</c:v>
                </c:pt>
                <c:pt idx="55">
                  <c:v>0.164179104477612</c:v>
                </c:pt>
                <c:pt idx="56">
                  <c:v>0.167164179104478</c:v>
                </c:pt>
                <c:pt idx="57">
                  <c:v>0.170149253731344</c:v>
                </c:pt>
                <c:pt idx="58">
                  <c:v>0.173134328358209</c:v>
                </c:pt>
                <c:pt idx="59">
                  <c:v>0.176119402985075</c:v>
                </c:pt>
                <c:pt idx="60">
                  <c:v>0.179104477611941</c:v>
                </c:pt>
                <c:pt idx="61">
                  <c:v>0.182089552238807</c:v>
                </c:pt>
                <c:pt idx="62">
                  <c:v>0.185074626865672</c:v>
                </c:pt>
                <c:pt idx="63">
                  <c:v>0.188059701492538</c:v>
                </c:pt>
                <c:pt idx="64">
                  <c:v>0.191044776119404</c:v>
                </c:pt>
                <c:pt idx="65">
                  <c:v>0.194029850746269</c:v>
                </c:pt>
                <c:pt idx="66">
                  <c:v>0.197014925373135</c:v>
                </c:pt>
                <c:pt idx="67">
                  <c:v>0.200000000000001</c:v>
                </c:pt>
                <c:pt idx="68">
                  <c:v>0.202985074626866</c:v>
                </c:pt>
                <c:pt idx="69">
                  <c:v>0.205970149253732</c:v>
                </c:pt>
                <c:pt idx="70">
                  <c:v>0.208955223880598</c:v>
                </c:pt>
                <c:pt idx="71">
                  <c:v>0.211940298507463</c:v>
                </c:pt>
                <c:pt idx="72">
                  <c:v>0.214925373134329</c:v>
                </c:pt>
                <c:pt idx="73">
                  <c:v>0.217910447761195</c:v>
                </c:pt>
                <c:pt idx="74">
                  <c:v>0.22089552238806</c:v>
                </c:pt>
                <c:pt idx="75">
                  <c:v>0.223880597014926</c:v>
                </c:pt>
                <c:pt idx="76">
                  <c:v>0.226865671641792</c:v>
                </c:pt>
                <c:pt idx="77">
                  <c:v>0.229850746268657</c:v>
                </c:pt>
                <c:pt idx="78">
                  <c:v>0.232835820895523</c:v>
                </c:pt>
                <c:pt idx="79">
                  <c:v>0.235820895522389</c:v>
                </c:pt>
                <c:pt idx="80">
                  <c:v>0.238805970149254</c:v>
                </c:pt>
                <c:pt idx="81">
                  <c:v>0.24179104477612</c:v>
                </c:pt>
                <c:pt idx="82">
                  <c:v>0.244776119402986</c:v>
                </c:pt>
                <c:pt idx="83">
                  <c:v>0.247761194029852</c:v>
                </c:pt>
                <c:pt idx="84">
                  <c:v>0.250746268656717</c:v>
                </c:pt>
                <c:pt idx="85">
                  <c:v>0.253731343283583</c:v>
                </c:pt>
                <c:pt idx="86">
                  <c:v>0.256716417910449</c:v>
                </c:pt>
                <c:pt idx="87">
                  <c:v>0.259701492537314</c:v>
                </c:pt>
                <c:pt idx="88">
                  <c:v>0.26268656716418</c:v>
                </c:pt>
                <c:pt idx="89">
                  <c:v>0.265671641791046</c:v>
                </c:pt>
                <c:pt idx="90">
                  <c:v>0.268656716417911</c:v>
                </c:pt>
                <c:pt idx="91">
                  <c:v>0.271641791044777</c:v>
                </c:pt>
                <c:pt idx="92">
                  <c:v>0.274626865671643</c:v>
                </c:pt>
                <c:pt idx="93">
                  <c:v>0.277611940298508</c:v>
                </c:pt>
                <c:pt idx="94">
                  <c:v>0.280597014925374</c:v>
                </c:pt>
                <c:pt idx="95">
                  <c:v>0.28358208955224</c:v>
                </c:pt>
                <c:pt idx="96">
                  <c:v>0.286567164179105</c:v>
                </c:pt>
                <c:pt idx="97">
                  <c:v>0.289552238805971</c:v>
                </c:pt>
                <c:pt idx="98">
                  <c:v>0.292537313432837</c:v>
                </c:pt>
                <c:pt idx="99">
                  <c:v>0.295522388059702</c:v>
                </c:pt>
                <c:pt idx="100">
                  <c:v>0.298507462686568</c:v>
                </c:pt>
                <c:pt idx="101">
                  <c:v>0.301492537313434</c:v>
                </c:pt>
                <c:pt idx="102">
                  <c:v>0.304477611940299</c:v>
                </c:pt>
                <c:pt idx="103">
                  <c:v>0.307462686567165</c:v>
                </c:pt>
                <c:pt idx="104">
                  <c:v>0.310447761194031</c:v>
                </c:pt>
                <c:pt idx="105">
                  <c:v>0.313432835820896</c:v>
                </c:pt>
                <c:pt idx="106">
                  <c:v>0.316417910447762</c:v>
                </c:pt>
                <c:pt idx="107">
                  <c:v>0.319402985074628</c:v>
                </c:pt>
                <c:pt idx="108">
                  <c:v>0.322388059701494</c:v>
                </c:pt>
                <c:pt idx="109">
                  <c:v>0.325373134328359</c:v>
                </c:pt>
                <c:pt idx="110">
                  <c:v>0.328358208955225</c:v>
                </c:pt>
                <c:pt idx="111">
                  <c:v>0.331343283582091</c:v>
                </c:pt>
                <c:pt idx="112">
                  <c:v>0.334328358208956</c:v>
                </c:pt>
                <c:pt idx="113">
                  <c:v>0.337313432835822</c:v>
                </c:pt>
                <c:pt idx="114">
                  <c:v>0.340298507462688</c:v>
                </c:pt>
                <c:pt idx="115">
                  <c:v>0.343283582089553</c:v>
                </c:pt>
                <c:pt idx="116">
                  <c:v>0.346268656716419</c:v>
                </c:pt>
                <c:pt idx="117">
                  <c:v>0.349253731343285</c:v>
                </c:pt>
                <c:pt idx="118">
                  <c:v>0.35223880597015</c:v>
                </c:pt>
                <c:pt idx="119">
                  <c:v>0.355223880597016</c:v>
                </c:pt>
                <c:pt idx="120">
                  <c:v>0.358208955223882</c:v>
                </c:pt>
                <c:pt idx="121">
                  <c:v>0.361194029850747</c:v>
                </c:pt>
                <c:pt idx="122">
                  <c:v>0.364179104477613</c:v>
                </c:pt>
                <c:pt idx="123">
                  <c:v>0.367164179104479</c:v>
                </c:pt>
                <c:pt idx="124">
                  <c:v>0.370149253731344</c:v>
                </c:pt>
                <c:pt idx="125">
                  <c:v>0.37313432835821</c:v>
                </c:pt>
                <c:pt idx="126">
                  <c:v>0.376119402985076</c:v>
                </c:pt>
                <c:pt idx="127">
                  <c:v>0.379104477611941</c:v>
                </c:pt>
                <c:pt idx="128">
                  <c:v>0.382089552238807</c:v>
                </c:pt>
                <c:pt idx="129">
                  <c:v>0.385074626865673</c:v>
                </c:pt>
                <c:pt idx="130">
                  <c:v>0.388059701492539</c:v>
                </c:pt>
                <c:pt idx="131">
                  <c:v>0.391044776119404</c:v>
                </c:pt>
                <c:pt idx="132">
                  <c:v>0.39402985074627</c:v>
                </c:pt>
                <c:pt idx="133">
                  <c:v>0.397014925373136</c:v>
                </c:pt>
                <c:pt idx="134">
                  <c:v>0.400000000000001</c:v>
                </c:pt>
                <c:pt idx="135">
                  <c:v>0.402985074626867</c:v>
                </c:pt>
                <c:pt idx="136">
                  <c:v>0.405970149253733</c:v>
                </c:pt>
                <c:pt idx="137">
                  <c:v>0.408955223880598</c:v>
                </c:pt>
                <c:pt idx="138">
                  <c:v>0.411940298507464</c:v>
                </c:pt>
                <c:pt idx="139">
                  <c:v>0.41492537313433</c:v>
                </c:pt>
                <c:pt idx="140">
                  <c:v>0.417910447761195</c:v>
                </c:pt>
                <c:pt idx="141">
                  <c:v>0.420895522388061</c:v>
                </c:pt>
                <c:pt idx="142">
                  <c:v>0.423880597014927</c:v>
                </c:pt>
                <c:pt idx="143">
                  <c:v>0.426865671641793</c:v>
                </c:pt>
                <c:pt idx="144">
                  <c:v>0.429850746268658</c:v>
                </c:pt>
                <c:pt idx="145">
                  <c:v>0.432835820895524</c:v>
                </c:pt>
                <c:pt idx="146">
                  <c:v>0.43582089552239</c:v>
                </c:pt>
                <c:pt idx="147">
                  <c:v>0.438805970149255</c:v>
                </c:pt>
                <c:pt idx="148">
                  <c:v>0.441791044776121</c:v>
                </c:pt>
                <c:pt idx="149">
                  <c:v>0.444776119402987</c:v>
                </c:pt>
                <c:pt idx="150">
                  <c:v>0.447761194029852</c:v>
                </c:pt>
                <c:pt idx="151">
                  <c:v>0.450746268656718</c:v>
                </c:pt>
                <c:pt idx="152">
                  <c:v>0.453731343283584</c:v>
                </c:pt>
                <c:pt idx="153">
                  <c:v>0.456716417910449</c:v>
                </c:pt>
                <c:pt idx="154">
                  <c:v>0.459701492537315</c:v>
                </c:pt>
                <c:pt idx="155">
                  <c:v>0.462686567164181</c:v>
                </c:pt>
                <c:pt idx="156">
                  <c:v>0.465671641791047</c:v>
                </c:pt>
                <c:pt idx="157">
                  <c:v>0.468656716417912</c:v>
                </c:pt>
                <c:pt idx="158">
                  <c:v>0.471641791044778</c:v>
                </c:pt>
                <c:pt idx="159">
                  <c:v>0.474626865671643</c:v>
                </c:pt>
                <c:pt idx="160">
                  <c:v>0.477611940298509</c:v>
                </c:pt>
                <c:pt idx="161">
                  <c:v>0.480597014925375</c:v>
                </c:pt>
                <c:pt idx="162">
                  <c:v>0.48358208955224</c:v>
                </c:pt>
                <c:pt idx="163">
                  <c:v>0.486567164179106</c:v>
                </c:pt>
                <c:pt idx="164">
                  <c:v>0.489552238805972</c:v>
                </c:pt>
                <c:pt idx="165">
                  <c:v>0.492537313432837</c:v>
                </c:pt>
                <c:pt idx="166">
                  <c:v>0.495522388059703</c:v>
                </c:pt>
                <c:pt idx="167">
                  <c:v>0.498507462686569</c:v>
                </c:pt>
                <c:pt idx="168">
                  <c:v>0.501492537313435</c:v>
                </c:pt>
                <c:pt idx="169">
                  <c:v>0.5044776119403</c:v>
                </c:pt>
                <c:pt idx="170">
                  <c:v>0.507462686567166</c:v>
                </c:pt>
                <c:pt idx="171">
                  <c:v>0.510447761194032</c:v>
                </c:pt>
                <c:pt idx="172">
                  <c:v>0.513432835820897</c:v>
                </c:pt>
                <c:pt idx="173">
                  <c:v>0.516417910447763</c:v>
                </c:pt>
                <c:pt idx="174">
                  <c:v>0.519402985074629</c:v>
                </c:pt>
                <c:pt idx="175">
                  <c:v>0.522388059701494</c:v>
                </c:pt>
                <c:pt idx="176">
                  <c:v>0.52537313432836</c:v>
                </c:pt>
                <c:pt idx="177">
                  <c:v>0.528358208955226</c:v>
                </c:pt>
                <c:pt idx="178">
                  <c:v>0.531343283582091</c:v>
                </c:pt>
                <c:pt idx="179">
                  <c:v>0.534328358208957</c:v>
                </c:pt>
                <c:pt idx="180">
                  <c:v>0.537313432835822</c:v>
                </c:pt>
                <c:pt idx="181">
                  <c:v>0.540298507462688</c:v>
                </c:pt>
                <c:pt idx="182">
                  <c:v>0.543283582089554</c:v>
                </c:pt>
                <c:pt idx="183">
                  <c:v>0.546268656716419</c:v>
                </c:pt>
                <c:pt idx="184">
                  <c:v>0.549253731343285</c:v>
                </c:pt>
                <c:pt idx="185">
                  <c:v>0.552238805970151</c:v>
                </c:pt>
                <c:pt idx="186">
                  <c:v>0.555223880597016</c:v>
                </c:pt>
                <c:pt idx="187">
                  <c:v>0.558208955223882</c:v>
                </c:pt>
                <c:pt idx="188">
                  <c:v>0.561194029850748</c:v>
                </c:pt>
                <c:pt idx="189">
                  <c:v>0.564179104477613</c:v>
                </c:pt>
                <c:pt idx="190">
                  <c:v>0.567164179104479</c:v>
                </c:pt>
                <c:pt idx="191">
                  <c:v>0.570149253731345</c:v>
                </c:pt>
                <c:pt idx="192">
                  <c:v>0.57313432835821</c:v>
                </c:pt>
                <c:pt idx="193">
                  <c:v>0.576119402985076</c:v>
                </c:pt>
                <c:pt idx="194">
                  <c:v>0.579104477611942</c:v>
                </c:pt>
                <c:pt idx="195">
                  <c:v>0.582089552238807</c:v>
                </c:pt>
                <c:pt idx="196">
                  <c:v>0.585074626865673</c:v>
                </c:pt>
                <c:pt idx="197">
                  <c:v>0.588059701492539</c:v>
                </c:pt>
                <c:pt idx="198">
                  <c:v>0.591044776119404</c:v>
                </c:pt>
                <c:pt idx="199">
                  <c:v>0.59402985074627</c:v>
                </c:pt>
                <c:pt idx="200">
                  <c:v>0.597014925373136</c:v>
                </c:pt>
                <c:pt idx="201">
                  <c:v>0.600000000000001</c:v>
                </c:pt>
                <c:pt idx="202">
                  <c:v>0.602985074626867</c:v>
                </c:pt>
                <c:pt idx="203">
                  <c:v>0.605970149253733</c:v>
                </c:pt>
                <c:pt idx="204">
                  <c:v>0.608955223880598</c:v>
                </c:pt>
                <c:pt idx="205">
                  <c:v>0.611940298507464</c:v>
                </c:pt>
                <c:pt idx="206">
                  <c:v>0.61492537313433</c:v>
                </c:pt>
                <c:pt idx="207">
                  <c:v>0.617910447761195</c:v>
                </c:pt>
                <c:pt idx="208">
                  <c:v>0.620895522388061</c:v>
                </c:pt>
                <c:pt idx="209">
                  <c:v>0.623880597014927</c:v>
                </c:pt>
                <c:pt idx="210">
                  <c:v>0.626865671641792</c:v>
                </c:pt>
                <c:pt idx="211">
                  <c:v>0.629850746268658</c:v>
                </c:pt>
                <c:pt idx="212">
                  <c:v>0.632835820895523</c:v>
                </c:pt>
                <c:pt idx="213">
                  <c:v>0.635820895522389</c:v>
                </c:pt>
                <c:pt idx="214">
                  <c:v>0.638805970149255</c:v>
                </c:pt>
                <c:pt idx="215">
                  <c:v>0.64179104477612</c:v>
                </c:pt>
                <c:pt idx="216">
                  <c:v>0.644776119402986</c:v>
                </c:pt>
                <c:pt idx="217">
                  <c:v>0.647761194029852</c:v>
                </c:pt>
                <c:pt idx="218">
                  <c:v>0.650746268656717</c:v>
                </c:pt>
                <c:pt idx="219">
                  <c:v>0.653731343283583</c:v>
                </c:pt>
                <c:pt idx="220">
                  <c:v>0.656716417910449</c:v>
                </c:pt>
                <c:pt idx="221">
                  <c:v>0.659701492537314</c:v>
                </c:pt>
                <c:pt idx="222">
                  <c:v>0.66268656716418</c:v>
                </c:pt>
                <c:pt idx="223">
                  <c:v>0.665671641791046</c:v>
                </c:pt>
                <c:pt idx="224">
                  <c:v>0.668656716417911</c:v>
                </c:pt>
                <c:pt idx="225">
                  <c:v>0.671641791044777</c:v>
                </c:pt>
                <c:pt idx="226">
                  <c:v>0.674626865671643</c:v>
                </c:pt>
                <c:pt idx="227">
                  <c:v>0.677611940298508</c:v>
                </c:pt>
                <c:pt idx="228">
                  <c:v>0.680597014925374</c:v>
                </c:pt>
                <c:pt idx="229">
                  <c:v>0.68358208955224</c:v>
                </c:pt>
                <c:pt idx="230">
                  <c:v>0.686567164179105</c:v>
                </c:pt>
                <c:pt idx="231">
                  <c:v>0.689552238805971</c:v>
                </c:pt>
                <c:pt idx="232">
                  <c:v>0.692537313432837</c:v>
                </c:pt>
                <c:pt idx="233">
                  <c:v>0.695522388059702</c:v>
                </c:pt>
                <c:pt idx="234">
                  <c:v>0.698507462686568</c:v>
                </c:pt>
                <c:pt idx="235">
                  <c:v>0.701492537313433</c:v>
                </c:pt>
                <c:pt idx="236">
                  <c:v>0.704477611940299</c:v>
                </c:pt>
                <c:pt idx="237">
                  <c:v>0.707462686567165</c:v>
                </c:pt>
                <c:pt idx="238">
                  <c:v>0.71044776119403</c:v>
                </c:pt>
                <c:pt idx="239">
                  <c:v>0.713432835820896</c:v>
                </c:pt>
                <c:pt idx="240">
                  <c:v>0.716417910447762</c:v>
                </c:pt>
                <c:pt idx="241">
                  <c:v>0.719402985074627</c:v>
                </c:pt>
                <c:pt idx="242">
                  <c:v>0.722388059701493</c:v>
                </c:pt>
                <c:pt idx="243">
                  <c:v>0.725373134328359</c:v>
                </c:pt>
                <c:pt idx="244">
                  <c:v>0.728358208955224</c:v>
                </c:pt>
                <c:pt idx="245">
                  <c:v>0.73134328358209</c:v>
                </c:pt>
                <c:pt idx="246">
                  <c:v>0.734328358208956</c:v>
                </c:pt>
                <c:pt idx="247">
                  <c:v>0.737313432835821</c:v>
                </c:pt>
                <c:pt idx="248">
                  <c:v>0.740298507462687</c:v>
                </c:pt>
                <c:pt idx="249">
                  <c:v>0.743283582089553</c:v>
                </c:pt>
                <c:pt idx="250">
                  <c:v>0.746268656716418</c:v>
                </c:pt>
                <c:pt idx="251">
                  <c:v>0.749253731343284</c:v>
                </c:pt>
                <c:pt idx="252">
                  <c:v>0.75223880597015</c:v>
                </c:pt>
                <c:pt idx="253">
                  <c:v>0.755223880597015</c:v>
                </c:pt>
                <c:pt idx="254">
                  <c:v>0.758208955223881</c:v>
                </c:pt>
                <c:pt idx="255">
                  <c:v>0.761194029850747</c:v>
                </c:pt>
                <c:pt idx="256">
                  <c:v>0.764179104477612</c:v>
                </c:pt>
                <c:pt idx="257">
                  <c:v>0.767164179104478</c:v>
                </c:pt>
                <c:pt idx="258">
                  <c:v>0.770149253731344</c:v>
                </c:pt>
                <c:pt idx="259">
                  <c:v>0.773134328358209</c:v>
                </c:pt>
                <c:pt idx="260">
                  <c:v>0.776119402985075</c:v>
                </c:pt>
                <c:pt idx="261">
                  <c:v>0.779104477611941</c:v>
                </c:pt>
                <c:pt idx="262">
                  <c:v>0.782089552238806</c:v>
                </c:pt>
                <c:pt idx="263">
                  <c:v>0.785074626865672</c:v>
                </c:pt>
                <c:pt idx="264">
                  <c:v>0.788059701492538</c:v>
                </c:pt>
                <c:pt idx="265">
                  <c:v>0.791044776119403</c:v>
                </c:pt>
                <c:pt idx="266">
                  <c:v>0.794029850746269</c:v>
                </c:pt>
                <c:pt idx="267">
                  <c:v>0.797014925373135</c:v>
                </c:pt>
                <c:pt idx="268">
                  <c:v>0.8</c:v>
                </c:pt>
                <c:pt idx="269">
                  <c:v>0.802985074626866</c:v>
                </c:pt>
                <c:pt idx="270">
                  <c:v>0.805970149253731</c:v>
                </c:pt>
                <c:pt idx="271">
                  <c:v>0.808955223880597</c:v>
                </c:pt>
                <c:pt idx="272">
                  <c:v>0.811940298507463</c:v>
                </c:pt>
                <c:pt idx="273">
                  <c:v>0.814925373134328</c:v>
                </c:pt>
                <c:pt idx="274">
                  <c:v>0.817910447761194</c:v>
                </c:pt>
                <c:pt idx="275">
                  <c:v>0.82089552238806</c:v>
                </c:pt>
                <c:pt idx="276">
                  <c:v>0.823880597014925</c:v>
                </c:pt>
                <c:pt idx="277">
                  <c:v>0.826865671641791</c:v>
                </c:pt>
                <c:pt idx="278">
                  <c:v>0.829850746268657</c:v>
                </c:pt>
                <c:pt idx="279">
                  <c:v>0.832835820895522</c:v>
                </c:pt>
                <c:pt idx="280">
                  <c:v>0.835820895522388</c:v>
                </c:pt>
                <c:pt idx="281">
                  <c:v>0.838805970149254</c:v>
                </c:pt>
                <c:pt idx="282">
                  <c:v>0.84179104477612</c:v>
                </c:pt>
                <c:pt idx="283">
                  <c:v>0.844776119402985</c:v>
                </c:pt>
                <c:pt idx="284">
                  <c:v>0.847761194029851</c:v>
                </c:pt>
                <c:pt idx="285">
                  <c:v>0.850746268656717</c:v>
                </c:pt>
                <c:pt idx="286">
                  <c:v>0.853731343283582</c:v>
                </c:pt>
                <c:pt idx="287">
                  <c:v>0.856716417910448</c:v>
                </c:pt>
                <c:pt idx="288">
                  <c:v>0.859701492537314</c:v>
                </c:pt>
                <c:pt idx="289">
                  <c:v>0.862686567164179</c:v>
                </c:pt>
                <c:pt idx="290">
                  <c:v>0.865671641791045</c:v>
                </c:pt>
                <c:pt idx="291">
                  <c:v>0.868656716417911</c:v>
                </c:pt>
                <c:pt idx="292">
                  <c:v>0.871641791044776</c:v>
                </c:pt>
                <c:pt idx="293">
                  <c:v>0.874626865671642</c:v>
                </c:pt>
                <c:pt idx="294">
                  <c:v>0.877611940298508</c:v>
                </c:pt>
                <c:pt idx="295">
                  <c:v>0.880597014925373</c:v>
                </c:pt>
                <c:pt idx="296">
                  <c:v>0.883582089552239</c:v>
                </c:pt>
                <c:pt idx="297">
                  <c:v>0.886567164179105</c:v>
                </c:pt>
                <c:pt idx="298">
                  <c:v>0.88955223880597</c:v>
                </c:pt>
                <c:pt idx="299">
                  <c:v>0.892537313432836</c:v>
                </c:pt>
                <c:pt idx="300">
                  <c:v>0.895522388059702</c:v>
                </c:pt>
                <c:pt idx="301">
                  <c:v>0.898507462686567</c:v>
                </c:pt>
                <c:pt idx="302">
                  <c:v>0.901492537313433</c:v>
                </c:pt>
                <c:pt idx="303">
                  <c:v>0.904477611940299</c:v>
                </c:pt>
                <c:pt idx="304">
                  <c:v>0.907462686567164</c:v>
                </c:pt>
                <c:pt idx="305">
                  <c:v>0.91044776119403</c:v>
                </c:pt>
                <c:pt idx="306">
                  <c:v>0.913432835820896</c:v>
                </c:pt>
                <c:pt idx="307">
                  <c:v>0.916417910447761</c:v>
                </c:pt>
                <c:pt idx="308">
                  <c:v>0.919402985074627</c:v>
                </c:pt>
                <c:pt idx="309">
                  <c:v>0.922388059701493</c:v>
                </c:pt>
                <c:pt idx="310">
                  <c:v>0.925373134328358</c:v>
                </c:pt>
                <c:pt idx="311">
                  <c:v>0.928358208955224</c:v>
                </c:pt>
                <c:pt idx="312">
                  <c:v>0.93134328358209</c:v>
                </c:pt>
                <c:pt idx="313">
                  <c:v>0.934328358208955</c:v>
                </c:pt>
                <c:pt idx="314">
                  <c:v>0.937313432835821</c:v>
                </c:pt>
                <c:pt idx="315">
                  <c:v>0.940298507462687</c:v>
                </c:pt>
                <c:pt idx="316">
                  <c:v>0.943283582089552</c:v>
                </c:pt>
                <c:pt idx="317">
                  <c:v>0.946268656716418</c:v>
                </c:pt>
                <c:pt idx="318">
                  <c:v>0.949253731343284</c:v>
                </c:pt>
                <c:pt idx="319">
                  <c:v>0.952238805970149</c:v>
                </c:pt>
                <c:pt idx="320">
                  <c:v>0.955223880597015</c:v>
                </c:pt>
                <c:pt idx="321">
                  <c:v>0.958208955223881</c:v>
                </c:pt>
                <c:pt idx="322">
                  <c:v>0.961194029850746</c:v>
                </c:pt>
                <c:pt idx="323">
                  <c:v>0.964179104477612</c:v>
                </c:pt>
                <c:pt idx="324">
                  <c:v>0.967164179104478</c:v>
                </c:pt>
                <c:pt idx="325">
                  <c:v>0.970149253731343</c:v>
                </c:pt>
                <c:pt idx="326">
                  <c:v>0.973134328358209</c:v>
                </c:pt>
                <c:pt idx="327">
                  <c:v>0.976119402985075</c:v>
                </c:pt>
                <c:pt idx="328">
                  <c:v>0.97910447761194</c:v>
                </c:pt>
                <c:pt idx="329">
                  <c:v>0.982089552238806</c:v>
                </c:pt>
                <c:pt idx="330">
                  <c:v>0.985074626865672</c:v>
                </c:pt>
                <c:pt idx="331">
                  <c:v>0.988059701492537</c:v>
                </c:pt>
                <c:pt idx="332">
                  <c:v>0.991044776119403</c:v>
                </c:pt>
                <c:pt idx="333">
                  <c:v>0.994029850746269</c:v>
                </c:pt>
                <c:pt idx="334">
                  <c:v>0.997014925373134</c:v>
                </c:pt>
                <c:pt idx="335">
                  <c:v>1.0</c:v>
                </c:pt>
              </c:numCache>
            </c:numRef>
          </c:yVal>
          <c:smooth val="1"/>
        </c:ser>
        <c:ser>
          <c:idx val="1"/>
          <c:order val="1"/>
          <c:tx>
            <c:v>Conservative</c:v>
          </c:tx>
          <c:spPr>
            <a:ln w="76200" cap="rnd">
              <a:solidFill>
                <a:schemeClr val="accent2"/>
              </a:solidFill>
              <a:round/>
            </a:ln>
            <a:effectLst/>
          </c:spPr>
          <c:marker>
            <c:symbol val="none"/>
          </c:marker>
          <c:xVal>
            <c:numRef>
              <c:f>Latency!$C$4:$C$3888</c:f>
              <c:numCache>
                <c:formatCode>General</c:formatCode>
                <c:ptCount val="3885"/>
                <c:pt idx="0">
                  <c:v>0.004172</c:v>
                </c:pt>
                <c:pt idx="1">
                  <c:v>0.004172</c:v>
                </c:pt>
                <c:pt idx="2">
                  <c:v>0.004207</c:v>
                </c:pt>
                <c:pt idx="3">
                  <c:v>0.004312</c:v>
                </c:pt>
                <c:pt idx="4">
                  <c:v>0.004568</c:v>
                </c:pt>
                <c:pt idx="5">
                  <c:v>0.006317</c:v>
                </c:pt>
                <c:pt idx="6">
                  <c:v>0.116021</c:v>
                </c:pt>
                <c:pt idx="7">
                  <c:v>0.122027</c:v>
                </c:pt>
                <c:pt idx="8">
                  <c:v>0.128355</c:v>
                </c:pt>
                <c:pt idx="9">
                  <c:v>0.129974</c:v>
                </c:pt>
                <c:pt idx="10">
                  <c:v>0.131962</c:v>
                </c:pt>
                <c:pt idx="11">
                  <c:v>0.134421</c:v>
                </c:pt>
                <c:pt idx="12">
                  <c:v>0.134423</c:v>
                </c:pt>
                <c:pt idx="13">
                  <c:v>0.134621</c:v>
                </c:pt>
                <c:pt idx="14">
                  <c:v>0.137357</c:v>
                </c:pt>
                <c:pt idx="15">
                  <c:v>0.137583</c:v>
                </c:pt>
                <c:pt idx="16">
                  <c:v>0.137718</c:v>
                </c:pt>
                <c:pt idx="17">
                  <c:v>0.138284</c:v>
                </c:pt>
                <c:pt idx="18">
                  <c:v>0.1383</c:v>
                </c:pt>
                <c:pt idx="19">
                  <c:v>0.138526</c:v>
                </c:pt>
                <c:pt idx="20">
                  <c:v>0.138894</c:v>
                </c:pt>
                <c:pt idx="21">
                  <c:v>0.139344</c:v>
                </c:pt>
                <c:pt idx="22">
                  <c:v>0.139499</c:v>
                </c:pt>
                <c:pt idx="23">
                  <c:v>0.139912</c:v>
                </c:pt>
                <c:pt idx="24">
                  <c:v>0.140385</c:v>
                </c:pt>
                <c:pt idx="25">
                  <c:v>0.141115</c:v>
                </c:pt>
                <c:pt idx="26">
                  <c:v>0.141119</c:v>
                </c:pt>
                <c:pt idx="27">
                  <c:v>0.141754</c:v>
                </c:pt>
                <c:pt idx="28">
                  <c:v>0.141818</c:v>
                </c:pt>
                <c:pt idx="29">
                  <c:v>0.142472</c:v>
                </c:pt>
                <c:pt idx="30">
                  <c:v>0.145093</c:v>
                </c:pt>
                <c:pt idx="31">
                  <c:v>0.145825</c:v>
                </c:pt>
                <c:pt idx="32">
                  <c:v>0.147136</c:v>
                </c:pt>
                <c:pt idx="33">
                  <c:v>0.147357</c:v>
                </c:pt>
                <c:pt idx="34">
                  <c:v>0.148465</c:v>
                </c:pt>
                <c:pt idx="35">
                  <c:v>0.149457</c:v>
                </c:pt>
                <c:pt idx="36">
                  <c:v>0.149658</c:v>
                </c:pt>
                <c:pt idx="37">
                  <c:v>0.152131</c:v>
                </c:pt>
                <c:pt idx="38">
                  <c:v>0.160067</c:v>
                </c:pt>
                <c:pt idx="39">
                  <c:v>0.163934</c:v>
                </c:pt>
                <c:pt idx="40">
                  <c:v>0.165469</c:v>
                </c:pt>
                <c:pt idx="41">
                  <c:v>0.171438</c:v>
                </c:pt>
                <c:pt idx="42">
                  <c:v>0.174418</c:v>
                </c:pt>
                <c:pt idx="43">
                  <c:v>0.174919</c:v>
                </c:pt>
                <c:pt idx="44">
                  <c:v>0.179061</c:v>
                </c:pt>
                <c:pt idx="45">
                  <c:v>0.20042</c:v>
                </c:pt>
                <c:pt idx="46">
                  <c:v>0.201131</c:v>
                </c:pt>
                <c:pt idx="47">
                  <c:v>0.202024</c:v>
                </c:pt>
                <c:pt idx="48">
                  <c:v>0.202455</c:v>
                </c:pt>
                <c:pt idx="49">
                  <c:v>0.202576</c:v>
                </c:pt>
                <c:pt idx="50">
                  <c:v>0.204048</c:v>
                </c:pt>
                <c:pt idx="51">
                  <c:v>0.204595</c:v>
                </c:pt>
                <c:pt idx="52">
                  <c:v>0.204915</c:v>
                </c:pt>
                <c:pt idx="53">
                  <c:v>0.205015</c:v>
                </c:pt>
                <c:pt idx="54">
                  <c:v>0.205084</c:v>
                </c:pt>
                <c:pt idx="55">
                  <c:v>0.205408</c:v>
                </c:pt>
                <c:pt idx="56">
                  <c:v>0.205483</c:v>
                </c:pt>
                <c:pt idx="57">
                  <c:v>0.205922</c:v>
                </c:pt>
                <c:pt idx="58">
                  <c:v>0.206254</c:v>
                </c:pt>
                <c:pt idx="59">
                  <c:v>0.20669</c:v>
                </c:pt>
                <c:pt idx="60">
                  <c:v>0.206783</c:v>
                </c:pt>
                <c:pt idx="61">
                  <c:v>0.206966</c:v>
                </c:pt>
                <c:pt idx="62">
                  <c:v>0.207012</c:v>
                </c:pt>
                <c:pt idx="63">
                  <c:v>0.207515</c:v>
                </c:pt>
                <c:pt idx="64">
                  <c:v>0.207579</c:v>
                </c:pt>
                <c:pt idx="65">
                  <c:v>0.207815</c:v>
                </c:pt>
                <c:pt idx="66">
                  <c:v>0.207982</c:v>
                </c:pt>
                <c:pt idx="67">
                  <c:v>0.208163</c:v>
                </c:pt>
                <c:pt idx="68">
                  <c:v>0.208355</c:v>
                </c:pt>
                <c:pt idx="69">
                  <c:v>0.208429</c:v>
                </c:pt>
                <c:pt idx="70">
                  <c:v>0.208657</c:v>
                </c:pt>
                <c:pt idx="71">
                  <c:v>0.208843</c:v>
                </c:pt>
                <c:pt idx="72">
                  <c:v>0.209472</c:v>
                </c:pt>
                <c:pt idx="73">
                  <c:v>0.209477</c:v>
                </c:pt>
                <c:pt idx="74">
                  <c:v>0.209893</c:v>
                </c:pt>
                <c:pt idx="75">
                  <c:v>0.209994</c:v>
                </c:pt>
                <c:pt idx="76">
                  <c:v>0.210329</c:v>
                </c:pt>
                <c:pt idx="77">
                  <c:v>0.210482</c:v>
                </c:pt>
                <c:pt idx="78">
                  <c:v>0.210495</c:v>
                </c:pt>
                <c:pt idx="79">
                  <c:v>0.210958</c:v>
                </c:pt>
                <c:pt idx="80">
                  <c:v>0.211142</c:v>
                </c:pt>
                <c:pt idx="81">
                  <c:v>0.211997</c:v>
                </c:pt>
                <c:pt idx="82">
                  <c:v>0.212409</c:v>
                </c:pt>
                <c:pt idx="83">
                  <c:v>0.212527</c:v>
                </c:pt>
                <c:pt idx="84">
                  <c:v>0.213233</c:v>
                </c:pt>
                <c:pt idx="85">
                  <c:v>0.213452</c:v>
                </c:pt>
                <c:pt idx="86">
                  <c:v>0.213628</c:v>
                </c:pt>
                <c:pt idx="87">
                  <c:v>0.213646</c:v>
                </c:pt>
                <c:pt idx="88">
                  <c:v>0.213676</c:v>
                </c:pt>
                <c:pt idx="89">
                  <c:v>0.213706</c:v>
                </c:pt>
                <c:pt idx="90">
                  <c:v>0.214069</c:v>
                </c:pt>
                <c:pt idx="91">
                  <c:v>0.214151</c:v>
                </c:pt>
                <c:pt idx="92">
                  <c:v>0.214176</c:v>
                </c:pt>
                <c:pt idx="93">
                  <c:v>0.214845</c:v>
                </c:pt>
                <c:pt idx="94">
                  <c:v>0.214908</c:v>
                </c:pt>
                <c:pt idx="95">
                  <c:v>0.215043</c:v>
                </c:pt>
                <c:pt idx="96">
                  <c:v>0.215052</c:v>
                </c:pt>
                <c:pt idx="97">
                  <c:v>0.215083</c:v>
                </c:pt>
                <c:pt idx="98">
                  <c:v>0.215192</c:v>
                </c:pt>
                <c:pt idx="99">
                  <c:v>0.215301</c:v>
                </c:pt>
                <c:pt idx="100">
                  <c:v>0.215479</c:v>
                </c:pt>
                <c:pt idx="101">
                  <c:v>0.215499</c:v>
                </c:pt>
                <c:pt idx="102">
                  <c:v>0.215599</c:v>
                </c:pt>
                <c:pt idx="103">
                  <c:v>0.215655</c:v>
                </c:pt>
                <c:pt idx="104">
                  <c:v>0.215899</c:v>
                </c:pt>
                <c:pt idx="105">
                  <c:v>0.216343</c:v>
                </c:pt>
                <c:pt idx="106">
                  <c:v>0.216404</c:v>
                </c:pt>
                <c:pt idx="107">
                  <c:v>0.216556</c:v>
                </c:pt>
                <c:pt idx="108">
                  <c:v>0.216624</c:v>
                </c:pt>
                <c:pt idx="109">
                  <c:v>0.216686</c:v>
                </c:pt>
                <c:pt idx="110">
                  <c:v>0.217054</c:v>
                </c:pt>
                <c:pt idx="111">
                  <c:v>0.217117</c:v>
                </c:pt>
                <c:pt idx="112">
                  <c:v>0.217318</c:v>
                </c:pt>
                <c:pt idx="113">
                  <c:v>0.217659</c:v>
                </c:pt>
                <c:pt idx="114">
                  <c:v>0.217718</c:v>
                </c:pt>
                <c:pt idx="115">
                  <c:v>0.217803</c:v>
                </c:pt>
                <c:pt idx="116">
                  <c:v>0.217819</c:v>
                </c:pt>
                <c:pt idx="117">
                  <c:v>0.217981</c:v>
                </c:pt>
                <c:pt idx="118">
                  <c:v>0.21818</c:v>
                </c:pt>
                <c:pt idx="119">
                  <c:v>0.218224</c:v>
                </c:pt>
                <c:pt idx="120">
                  <c:v>0.218228</c:v>
                </c:pt>
                <c:pt idx="121">
                  <c:v>0.218241</c:v>
                </c:pt>
                <c:pt idx="122">
                  <c:v>0.218257</c:v>
                </c:pt>
                <c:pt idx="123">
                  <c:v>0.218308</c:v>
                </c:pt>
                <c:pt idx="124">
                  <c:v>0.218331</c:v>
                </c:pt>
                <c:pt idx="125">
                  <c:v>0.218505</c:v>
                </c:pt>
                <c:pt idx="126">
                  <c:v>0.218531</c:v>
                </c:pt>
                <c:pt idx="127">
                  <c:v>0.218649</c:v>
                </c:pt>
                <c:pt idx="128">
                  <c:v>0.218774</c:v>
                </c:pt>
                <c:pt idx="129">
                  <c:v>0.218818</c:v>
                </c:pt>
                <c:pt idx="130">
                  <c:v>0.218874</c:v>
                </c:pt>
                <c:pt idx="131">
                  <c:v>0.218888</c:v>
                </c:pt>
                <c:pt idx="132">
                  <c:v>0.218919</c:v>
                </c:pt>
                <c:pt idx="133">
                  <c:v>0.218936</c:v>
                </c:pt>
                <c:pt idx="134">
                  <c:v>0.219076</c:v>
                </c:pt>
                <c:pt idx="135">
                  <c:v>0.21908</c:v>
                </c:pt>
                <c:pt idx="136">
                  <c:v>0.219082</c:v>
                </c:pt>
                <c:pt idx="137">
                  <c:v>0.219127</c:v>
                </c:pt>
                <c:pt idx="138">
                  <c:v>0.219135</c:v>
                </c:pt>
                <c:pt idx="139">
                  <c:v>0.219152</c:v>
                </c:pt>
                <c:pt idx="140">
                  <c:v>0.219185</c:v>
                </c:pt>
                <c:pt idx="141">
                  <c:v>0.219208</c:v>
                </c:pt>
                <c:pt idx="142">
                  <c:v>0.219269</c:v>
                </c:pt>
                <c:pt idx="143">
                  <c:v>0.219291</c:v>
                </c:pt>
                <c:pt idx="144">
                  <c:v>0.219337</c:v>
                </c:pt>
                <c:pt idx="145">
                  <c:v>0.219362</c:v>
                </c:pt>
                <c:pt idx="146">
                  <c:v>0.219547</c:v>
                </c:pt>
                <c:pt idx="147">
                  <c:v>0.21966</c:v>
                </c:pt>
                <c:pt idx="148">
                  <c:v>0.21978</c:v>
                </c:pt>
                <c:pt idx="149">
                  <c:v>0.220106</c:v>
                </c:pt>
                <c:pt idx="150">
                  <c:v>0.220128</c:v>
                </c:pt>
                <c:pt idx="151">
                  <c:v>0.220183</c:v>
                </c:pt>
                <c:pt idx="152">
                  <c:v>0.22019</c:v>
                </c:pt>
                <c:pt idx="153">
                  <c:v>0.220373</c:v>
                </c:pt>
                <c:pt idx="154">
                  <c:v>0.22065</c:v>
                </c:pt>
                <c:pt idx="155">
                  <c:v>0.220725</c:v>
                </c:pt>
                <c:pt idx="156">
                  <c:v>0.220778</c:v>
                </c:pt>
                <c:pt idx="157">
                  <c:v>0.220808</c:v>
                </c:pt>
                <c:pt idx="158">
                  <c:v>0.221016</c:v>
                </c:pt>
                <c:pt idx="159">
                  <c:v>0.221046</c:v>
                </c:pt>
                <c:pt idx="160">
                  <c:v>0.221053</c:v>
                </c:pt>
                <c:pt idx="161">
                  <c:v>0.221083</c:v>
                </c:pt>
                <c:pt idx="162">
                  <c:v>0.221124</c:v>
                </c:pt>
                <c:pt idx="163">
                  <c:v>0.221203</c:v>
                </c:pt>
                <c:pt idx="164">
                  <c:v>0.221255</c:v>
                </c:pt>
                <c:pt idx="165">
                  <c:v>0.221298</c:v>
                </c:pt>
                <c:pt idx="166">
                  <c:v>0.221353</c:v>
                </c:pt>
                <c:pt idx="167">
                  <c:v>0.221396</c:v>
                </c:pt>
                <c:pt idx="168">
                  <c:v>0.221436</c:v>
                </c:pt>
                <c:pt idx="169">
                  <c:v>0.221447</c:v>
                </c:pt>
                <c:pt idx="170">
                  <c:v>0.221629</c:v>
                </c:pt>
                <c:pt idx="171">
                  <c:v>0.221687</c:v>
                </c:pt>
                <c:pt idx="172">
                  <c:v>0.221716</c:v>
                </c:pt>
                <c:pt idx="173">
                  <c:v>0.221817</c:v>
                </c:pt>
                <c:pt idx="174">
                  <c:v>0.22183</c:v>
                </c:pt>
                <c:pt idx="175">
                  <c:v>0.221846</c:v>
                </c:pt>
                <c:pt idx="176">
                  <c:v>0.222068</c:v>
                </c:pt>
                <c:pt idx="177">
                  <c:v>0.22211</c:v>
                </c:pt>
                <c:pt idx="178">
                  <c:v>0.222175</c:v>
                </c:pt>
                <c:pt idx="179">
                  <c:v>0.222228</c:v>
                </c:pt>
                <c:pt idx="180">
                  <c:v>0.222457</c:v>
                </c:pt>
                <c:pt idx="181">
                  <c:v>0.222471</c:v>
                </c:pt>
                <c:pt idx="182">
                  <c:v>0.222501</c:v>
                </c:pt>
                <c:pt idx="183">
                  <c:v>0.222502</c:v>
                </c:pt>
                <c:pt idx="184">
                  <c:v>0.222623</c:v>
                </c:pt>
                <c:pt idx="185">
                  <c:v>0.222756</c:v>
                </c:pt>
                <c:pt idx="186">
                  <c:v>0.222817</c:v>
                </c:pt>
                <c:pt idx="187">
                  <c:v>0.222863</c:v>
                </c:pt>
                <c:pt idx="188">
                  <c:v>0.223097</c:v>
                </c:pt>
                <c:pt idx="189">
                  <c:v>0.223098</c:v>
                </c:pt>
                <c:pt idx="190">
                  <c:v>0.223103</c:v>
                </c:pt>
                <c:pt idx="191">
                  <c:v>0.223233</c:v>
                </c:pt>
                <c:pt idx="192">
                  <c:v>0.223271</c:v>
                </c:pt>
                <c:pt idx="193">
                  <c:v>0.223298</c:v>
                </c:pt>
                <c:pt idx="194">
                  <c:v>0.223328</c:v>
                </c:pt>
                <c:pt idx="195">
                  <c:v>0.223514</c:v>
                </c:pt>
                <c:pt idx="196">
                  <c:v>0.223549</c:v>
                </c:pt>
                <c:pt idx="197">
                  <c:v>0.223577</c:v>
                </c:pt>
                <c:pt idx="198">
                  <c:v>0.223812</c:v>
                </c:pt>
                <c:pt idx="199">
                  <c:v>0.223833</c:v>
                </c:pt>
                <c:pt idx="200">
                  <c:v>0.223846</c:v>
                </c:pt>
                <c:pt idx="201">
                  <c:v>0.223848</c:v>
                </c:pt>
                <c:pt idx="202">
                  <c:v>0.223888</c:v>
                </c:pt>
                <c:pt idx="203">
                  <c:v>0.224086</c:v>
                </c:pt>
                <c:pt idx="204">
                  <c:v>0.224175</c:v>
                </c:pt>
                <c:pt idx="205">
                  <c:v>0.224246</c:v>
                </c:pt>
                <c:pt idx="206">
                  <c:v>0.224304</c:v>
                </c:pt>
                <c:pt idx="207">
                  <c:v>0.224326</c:v>
                </c:pt>
                <c:pt idx="208">
                  <c:v>0.224351</c:v>
                </c:pt>
                <c:pt idx="209">
                  <c:v>0.224381</c:v>
                </c:pt>
                <c:pt idx="210">
                  <c:v>0.224584</c:v>
                </c:pt>
                <c:pt idx="211">
                  <c:v>0.224598</c:v>
                </c:pt>
                <c:pt idx="212">
                  <c:v>0.224711</c:v>
                </c:pt>
                <c:pt idx="213">
                  <c:v>0.224776</c:v>
                </c:pt>
                <c:pt idx="214">
                  <c:v>0.224847</c:v>
                </c:pt>
                <c:pt idx="215">
                  <c:v>0.224953</c:v>
                </c:pt>
                <c:pt idx="216">
                  <c:v>0.224982</c:v>
                </c:pt>
                <c:pt idx="217">
                  <c:v>0.224987</c:v>
                </c:pt>
                <c:pt idx="218">
                  <c:v>0.225148</c:v>
                </c:pt>
                <c:pt idx="219">
                  <c:v>0.225203</c:v>
                </c:pt>
                <c:pt idx="220">
                  <c:v>0.225208</c:v>
                </c:pt>
                <c:pt idx="221">
                  <c:v>0.22531</c:v>
                </c:pt>
                <c:pt idx="222">
                  <c:v>0.22541</c:v>
                </c:pt>
                <c:pt idx="223">
                  <c:v>0.225555</c:v>
                </c:pt>
                <c:pt idx="224">
                  <c:v>0.225578</c:v>
                </c:pt>
                <c:pt idx="225">
                  <c:v>0.225696</c:v>
                </c:pt>
                <c:pt idx="226">
                  <c:v>0.225918</c:v>
                </c:pt>
                <c:pt idx="227">
                  <c:v>0.226015</c:v>
                </c:pt>
                <c:pt idx="228">
                  <c:v>0.226054</c:v>
                </c:pt>
                <c:pt idx="229">
                  <c:v>0.226146</c:v>
                </c:pt>
                <c:pt idx="230">
                  <c:v>0.226235</c:v>
                </c:pt>
                <c:pt idx="231">
                  <c:v>0.226266</c:v>
                </c:pt>
                <c:pt idx="232">
                  <c:v>0.226297</c:v>
                </c:pt>
                <c:pt idx="233">
                  <c:v>0.226354</c:v>
                </c:pt>
                <c:pt idx="234">
                  <c:v>0.226603</c:v>
                </c:pt>
                <c:pt idx="235">
                  <c:v>0.226707</c:v>
                </c:pt>
                <c:pt idx="236">
                  <c:v>0.227022</c:v>
                </c:pt>
                <c:pt idx="237">
                  <c:v>0.227175</c:v>
                </c:pt>
                <c:pt idx="238">
                  <c:v>0.227265</c:v>
                </c:pt>
                <c:pt idx="239">
                  <c:v>0.227308</c:v>
                </c:pt>
                <c:pt idx="240">
                  <c:v>0.227327</c:v>
                </c:pt>
                <c:pt idx="241">
                  <c:v>0.227468</c:v>
                </c:pt>
                <c:pt idx="242">
                  <c:v>0.227494</c:v>
                </c:pt>
                <c:pt idx="243">
                  <c:v>0.227654</c:v>
                </c:pt>
                <c:pt idx="244">
                  <c:v>0.227743</c:v>
                </c:pt>
                <c:pt idx="245">
                  <c:v>0.227868</c:v>
                </c:pt>
                <c:pt idx="246">
                  <c:v>0.227939</c:v>
                </c:pt>
                <c:pt idx="247">
                  <c:v>0.227952</c:v>
                </c:pt>
                <c:pt idx="248">
                  <c:v>0.228144</c:v>
                </c:pt>
                <c:pt idx="249">
                  <c:v>0.228181</c:v>
                </c:pt>
                <c:pt idx="250">
                  <c:v>0.228202</c:v>
                </c:pt>
                <c:pt idx="251">
                  <c:v>0.228298</c:v>
                </c:pt>
                <c:pt idx="252">
                  <c:v>0.228308</c:v>
                </c:pt>
                <c:pt idx="253">
                  <c:v>0.228345</c:v>
                </c:pt>
                <c:pt idx="254">
                  <c:v>0.228359</c:v>
                </c:pt>
                <c:pt idx="255">
                  <c:v>0.228392</c:v>
                </c:pt>
                <c:pt idx="256">
                  <c:v>0.228437</c:v>
                </c:pt>
                <c:pt idx="257">
                  <c:v>0.228907</c:v>
                </c:pt>
                <c:pt idx="258">
                  <c:v>0.22892</c:v>
                </c:pt>
                <c:pt idx="259">
                  <c:v>0.228975</c:v>
                </c:pt>
                <c:pt idx="260">
                  <c:v>0.229409</c:v>
                </c:pt>
                <c:pt idx="261">
                  <c:v>0.229498</c:v>
                </c:pt>
                <c:pt idx="262">
                  <c:v>0.229548</c:v>
                </c:pt>
                <c:pt idx="263">
                  <c:v>0.229551</c:v>
                </c:pt>
                <c:pt idx="264">
                  <c:v>0.229701</c:v>
                </c:pt>
                <c:pt idx="265">
                  <c:v>0.229721</c:v>
                </c:pt>
                <c:pt idx="266">
                  <c:v>0.229835</c:v>
                </c:pt>
                <c:pt idx="267">
                  <c:v>0.229894</c:v>
                </c:pt>
                <c:pt idx="268">
                  <c:v>0.230082</c:v>
                </c:pt>
                <c:pt idx="269">
                  <c:v>0.230146</c:v>
                </c:pt>
                <c:pt idx="270">
                  <c:v>0.230147</c:v>
                </c:pt>
                <c:pt idx="271">
                  <c:v>0.23019</c:v>
                </c:pt>
                <c:pt idx="272">
                  <c:v>0.230253</c:v>
                </c:pt>
                <c:pt idx="273">
                  <c:v>0.230351</c:v>
                </c:pt>
                <c:pt idx="274">
                  <c:v>0.230419</c:v>
                </c:pt>
                <c:pt idx="275">
                  <c:v>0.230523</c:v>
                </c:pt>
                <c:pt idx="276">
                  <c:v>0.230683</c:v>
                </c:pt>
                <c:pt idx="277">
                  <c:v>0.230814</c:v>
                </c:pt>
                <c:pt idx="278">
                  <c:v>0.230874</c:v>
                </c:pt>
                <c:pt idx="279">
                  <c:v>0.230942</c:v>
                </c:pt>
                <c:pt idx="280">
                  <c:v>0.23095</c:v>
                </c:pt>
                <c:pt idx="281">
                  <c:v>0.231012</c:v>
                </c:pt>
                <c:pt idx="282">
                  <c:v>0.231256</c:v>
                </c:pt>
                <c:pt idx="283">
                  <c:v>0.231288</c:v>
                </c:pt>
                <c:pt idx="284">
                  <c:v>0.231298</c:v>
                </c:pt>
                <c:pt idx="285">
                  <c:v>0.231415</c:v>
                </c:pt>
                <c:pt idx="286">
                  <c:v>0.231476</c:v>
                </c:pt>
                <c:pt idx="287">
                  <c:v>0.231584</c:v>
                </c:pt>
                <c:pt idx="288">
                  <c:v>0.231681</c:v>
                </c:pt>
                <c:pt idx="289">
                  <c:v>0.231737</c:v>
                </c:pt>
                <c:pt idx="290">
                  <c:v>0.231941</c:v>
                </c:pt>
                <c:pt idx="291">
                  <c:v>0.231993</c:v>
                </c:pt>
                <c:pt idx="292">
                  <c:v>0.232125</c:v>
                </c:pt>
                <c:pt idx="293">
                  <c:v>0.232137</c:v>
                </c:pt>
                <c:pt idx="294">
                  <c:v>0.232149</c:v>
                </c:pt>
                <c:pt idx="295">
                  <c:v>0.232195</c:v>
                </c:pt>
                <c:pt idx="296">
                  <c:v>0.232289</c:v>
                </c:pt>
                <c:pt idx="297">
                  <c:v>0.233072</c:v>
                </c:pt>
                <c:pt idx="298">
                  <c:v>0.233375</c:v>
                </c:pt>
                <c:pt idx="299">
                  <c:v>0.233472</c:v>
                </c:pt>
                <c:pt idx="300">
                  <c:v>0.233551</c:v>
                </c:pt>
                <c:pt idx="301">
                  <c:v>0.233648</c:v>
                </c:pt>
                <c:pt idx="302">
                  <c:v>0.233735</c:v>
                </c:pt>
                <c:pt idx="303">
                  <c:v>0.233792</c:v>
                </c:pt>
                <c:pt idx="304">
                  <c:v>0.233978</c:v>
                </c:pt>
                <c:pt idx="305">
                  <c:v>0.234481</c:v>
                </c:pt>
                <c:pt idx="306">
                  <c:v>0.235044</c:v>
                </c:pt>
                <c:pt idx="307">
                  <c:v>0.235185</c:v>
                </c:pt>
                <c:pt idx="308">
                  <c:v>0.235646</c:v>
                </c:pt>
                <c:pt idx="309">
                  <c:v>0.235685</c:v>
                </c:pt>
                <c:pt idx="310">
                  <c:v>0.235751</c:v>
                </c:pt>
                <c:pt idx="311">
                  <c:v>0.235808</c:v>
                </c:pt>
                <c:pt idx="312">
                  <c:v>0.235883</c:v>
                </c:pt>
                <c:pt idx="313">
                  <c:v>0.236022</c:v>
                </c:pt>
                <c:pt idx="314">
                  <c:v>0.2362</c:v>
                </c:pt>
                <c:pt idx="315">
                  <c:v>0.236305</c:v>
                </c:pt>
                <c:pt idx="316">
                  <c:v>0.236332</c:v>
                </c:pt>
                <c:pt idx="317">
                  <c:v>0.236927</c:v>
                </c:pt>
                <c:pt idx="318">
                  <c:v>0.237198</c:v>
                </c:pt>
                <c:pt idx="319">
                  <c:v>0.23734</c:v>
                </c:pt>
                <c:pt idx="320">
                  <c:v>0.237663</c:v>
                </c:pt>
                <c:pt idx="321">
                  <c:v>0.237682</c:v>
                </c:pt>
                <c:pt idx="322">
                  <c:v>0.237806</c:v>
                </c:pt>
                <c:pt idx="323">
                  <c:v>0.238083</c:v>
                </c:pt>
                <c:pt idx="324">
                  <c:v>0.238185</c:v>
                </c:pt>
                <c:pt idx="325">
                  <c:v>0.238362</c:v>
                </c:pt>
                <c:pt idx="326">
                  <c:v>0.238485</c:v>
                </c:pt>
                <c:pt idx="327">
                  <c:v>0.238493</c:v>
                </c:pt>
                <c:pt idx="328">
                  <c:v>0.23875</c:v>
                </c:pt>
                <c:pt idx="329">
                  <c:v>0.238856</c:v>
                </c:pt>
                <c:pt idx="330">
                  <c:v>0.238881</c:v>
                </c:pt>
                <c:pt idx="331">
                  <c:v>0.239495</c:v>
                </c:pt>
                <c:pt idx="332">
                  <c:v>0.24</c:v>
                </c:pt>
                <c:pt idx="333">
                  <c:v>0.240077</c:v>
                </c:pt>
                <c:pt idx="334">
                  <c:v>0.240193</c:v>
                </c:pt>
                <c:pt idx="335">
                  <c:v>0.240239</c:v>
                </c:pt>
                <c:pt idx="336">
                  <c:v>0.240366</c:v>
                </c:pt>
                <c:pt idx="337">
                  <c:v>0.240439</c:v>
                </c:pt>
                <c:pt idx="338">
                  <c:v>0.240689</c:v>
                </c:pt>
                <c:pt idx="339">
                  <c:v>0.240714</c:v>
                </c:pt>
                <c:pt idx="340">
                  <c:v>0.240934</c:v>
                </c:pt>
                <c:pt idx="341">
                  <c:v>0.240937</c:v>
                </c:pt>
                <c:pt idx="342">
                  <c:v>0.240955</c:v>
                </c:pt>
                <c:pt idx="343">
                  <c:v>0.241075</c:v>
                </c:pt>
                <c:pt idx="344">
                  <c:v>0.241275</c:v>
                </c:pt>
                <c:pt idx="345">
                  <c:v>0.241322</c:v>
                </c:pt>
                <c:pt idx="346">
                  <c:v>0.241674</c:v>
                </c:pt>
                <c:pt idx="347">
                  <c:v>0.241777</c:v>
                </c:pt>
                <c:pt idx="348">
                  <c:v>0.241827</c:v>
                </c:pt>
                <c:pt idx="349">
                  <c:v>0.242163</c:v>
                </c:pt>
                <c:pt idx="350">
                  <c:v>0.242172</c:v>
                </c:pt>
                <c:pt idx="351">
                  <c:v>0.242484</c:v>
                </c:pt>
                <c:pt idx="352">
                  <c:v>0.242536</c:v>
                </c:pt>
                <c:pt idx="353">
                  <c:v>0.242734</c:v>
                </c:pt>
                <c:pt idx="354">
                  <c:v>0.242855</c:v>
                </c:pt>
                <c:pt idx="355">
                  <c:v>0.242868</c:v>
                </c:pt>
                <c:pt idx="356">
                  <c:v>0.242894</c:v>
                </c:pt>
                <c:pt idx="357">
                  <c:v>0.242977</c:v>
                </c:pt>
                <c:pt idx="358">
                  <c:v>0.24299</c:v>
                </c:pt>
                <c:pt idx="359">
                  <c:v>0.243061</c:v>
                </c:pt>
                <c:pt idx="360">
                  <c:v>0.243067</c:v>
                </c:pt>
                <c:pt idx="361">
                  <c:v>0.243315</c:v>
                </c:pt>
                <c:pt idx="362">
                  <c:v>0.243367</c:v>
                </c:pt>
                <c:pt idx="363">
                  <c:v>0.243711</c:v>
                </c:pt>
                <c:pt idx="364">
                  <c:v>0.243845</c:v>
                </c:pt>
                <c:pt idx="365">
                  <c:v>0.243862</c:v>
                </c:pt>
                <c:pt idx="366">
                  <c:v>0.243896</c:v>
                </c:pt>
                <c:pt idx="367">
                  <c:v>0.244046</c:v>
                </c:pt>
                <c:pt idx="368">
                  <c:v>0.244059</c:v>
                </c:pt>
                <c:pt idx="369">
                  <c:v>0.244351</c:v>
                </c:pt>
                <c:pt idx="370">
                  <c:v>0.244385</c:v>
                </c:pt>
                <c:pt idx="371">
                  <c:v>0.244488</c:v>
                </c:pt>
                <c:pt idx="372">
                  <c:v>0.244597</c:v>
                </c:pt>
                <c:pt idx="373">
                  <c:v>0.244986</c:v>
                </c:pt>
                <c:pt idx="374">
                  <c:v>0.245006</c:v>
                </c:pt>
                <c:pt idx="375">
                  <c:v>0.245039</c:v>
                </c:pt>
                <c:pt idx="376">
                  <c:v>0.245047</c:v>
                </c:pt>
                <c:pt idx="377">
                  <c:v>0.245058</c:v>
                </c:pt>
                <c:pt idx="378">
                  <c:v>0.245343</c:v>
                </c:pt>
                <c:pt idx="379">
                  <c:v>0.245362</c:v>
                </c:pt>
                <c:pt idx="380">
                  <c:v>0.245386</c:v>
                </c:pt>
                <c:pt idx="381">
                  <c:v>0.245483</c:v>
                </c:pt>
                <c:pt idx="382">
                  <c:v>0.245521</c:v>
                </c:pt>
                <c:pt idx="383">
                  <c:v>0.245559</c:v>
                </c:pt>
                <c:pt idx="384">
                  <c:v>0.245578</c:v>
                </c:pt>
                <c:pt idx="385">
                  <c:v>0.245602</c:v>
                </c:pt>
                <c:pt idx="386">
                  <c:v>0.245691</c:v>
                </c:pt>
                <c:pt idx="387">
                  <c:v>0.245749</c:v>
                </c:pt>
                <c:pt idx="388">
                  <c:v>0.245849</c:v>
                </c:pt>
                <c:pt idx="389">
                  <c:v>0.246001</c:v>
                </c:pt>
                <c:pt idx="390">
                  <c:v>0.246052</c:v>
                </c:pt>
                <c:pt idx="391">
                  <c:v>0.24614</c:v>
                </c:pt>
                <c:pt idx="392">
                  <c:v>0.246275</c:v>
                </c:pt>
                <c:pt idx="393">
                  <c:v>0.246312</c:v>
                </c:pt>
                <c:pt idx="394">
                  <c:v>0.246364</c:v>
                </c:pt>
                <c:pt idx="395">
                  <c:v>0.246405</c:v>
                </c:pt>
                <c:pt idx="396">
                  <c:v>0.24643</c:v>
                </c:pt>
                <c:pt idx="397">
                  <c:v>0.246465</c:v>
                </c:pt>
                <c:pt idx="398">
                  <c:v>0.246491</c:v>
                </c:pt>
                <c:pt idx="399">
                  <c:v>0.246566</c:v>
                </c:pt>
                <c:pt idx="400">
                  <c:v>0.24676</c:v>
                </c:pt>
                <c:pt idx="401">
                  <c:v>0.246805</c:v>
                </c:pt>
                <c:pt idx="402">
                  <c:v>0.246816</c:v>
                </c:pt>
                <c:pt idx="403">
                  <c:v>0.246821</c:v>
                </c:pt>
                <c:pt idx="404">
                  <c:v>0.246854</c:v>
                </c:pt>
                <c:pt idx="405">
                  <c:v>0.246966</c:v>
                </c:pt>
                <c:pt idx="406">
                  <c:v>0.247056</c:v>
                </c:pt>
                <c:pt idx="407">
                  <c:v>0.247072</c:v>
                </c:pt>
                <c:pt idx="408">
                  <c:v>0.247139</c:v>
                </c:pt>
                <c:pt idx="409">
                  <c:v>0.247279</c:v>
                </c:pt>
                <c:pt idx="410">
                  <c:v>0.24733</c:v>
                </c:pt>
                <c:pt idx="411">
                  <c:v>0.247361</c:v>
                </c:pt>
                <c:pt idx="412">
                  <c:v>0.247381</c:v>
                </c:pt>
                <c:pt idx="413">
                  <c:v>0.247447</c:v>
                </c:pt>
                <c:pt idx="414">
                  <c:v>0.247475</c:v>
                </c:pt>
                <c:pt idx="415">
                  <c:v>0.247513</c:v>
                </c:pt>
                <c:pt idx="416">
                  <c:v>0.247596</c:v>
                </c:pt>
                <c:pt idx="417">
                  <c:v>0.247694</c:v>
                </c:pt>
                <c:pt idx="418">
                  <c:v>0.247818</c:v>
                </c:pt>
                <c:pt idx="419">
                  <c:v>0.248142</c:v>
                </c:pt>
                <c:pt idx="420">
                  <c:v>0.248206</c:v>
                </c:pt>
                <c:pt idx="421">
                  <c:v>0.248385</c:v>
                </c:pt>
                <c:pt idx="422">
                  <c:v>0.24839</c:v>
                </c:pt>
                <c:pt idx="423">
                  <c:v>0.248475</c:v>
                </c:pt>
                <c:pt idx="424">
                  <c:v>0.248531</c:v>
                </c:pt>
                <c:pt idx="425">
                  <c:v>0.248756</c:v>
                </c:pt>
                <c:pt idx="426">
                  <c:v>0.248772</c:v>
                </c:pt>
                <c:pt idx="427">
                  <c:v>0.248856</c:v>
                </c:pt>
                <c:pt idx="428">
                  <c:v>0.249169</c:v>
                </c:pt>
                <c:pt idx="429">
                  <c:v>0.249268</c:v>
                </c:pt>
                <c:pt idx="430">
                  <c:v>0.249514</c:v>
                </c:pt>
                <c:pt idx="431">
                  <c:v>0.24963</c:v>
                </c:pt>
                <c:pt idx="432">
                  <c:v>0.249639</c:v>
                </c:pt>
                <c:pt idx="433">
                  <c:v>0.249643</c:v>
                </c:pt>
                <c:pt idx="434">
                  <c:v>0.249648</c:v>
                </c:pt>
                <c:pt idx="435">
                  <c:v>0.249733</c:v>
                </c:pt>
                <c:pt idx="436">
                  <c:v>0.249739</c:v>
                </c:pt>
                <c:pt idx="437">
                  <c:v>0.249804</c:v>
                </c:pt>
                <c:pt idx="438">
                  <c:v>0.249825</c:v>
                </c:pt>
                <c:pt idx="439">
                  <c:v>0.249833</c:v>
                </c:pt>
                <c:pt idx="440">
                  <c:v>0.249834</c:v>
                </c:pt>
                <c:pt idx="441">
                  <c:v>0.24984</c:v>
                </c:pt>
                <c:pt idx="442">
                  <c:v>0.25003</c:v>
                </c:pt>
                <c:pt idx="443">
                  <c:v>0.250337</c:v>
                </c:pt>
                <c:pt idx="444">
                  <c:v>0.25056</c:v>
                </c:pt>
                <c:pt idx="445">
                  <c:v>0.250562</c:v>
                </c:pt>
                <c:pt idx="446">
                  <c:v>0.250723</c:v>
                </c:pt>
                <c:pt idx="447">
                  <c:v>0.250781</c:v>
                </c:pt>
                <c:pt idx="448">
                  <c:v>0.250817</c:v>
                </c:pt>
                <c:pt idx="449">
                  <c:v>0.250842</c:v>
                </c:pt>
                <c:pt idx="450">
                  <c:v>0.250924</c:v>
                </c:pt>
                <c:pt idx="451">
                  <c:v>0.250925</c:v>
                </c:pt>
                <c:pt idx="452">
                  <c:v>0.251013</c:v>
                </c:pt>
                <c:pt idx="453">
                  <c:v>0.251055</c:v>
                </c:pt>
                <c:pt idx="454">
                  <c:v>0.25106</c:v>
                </c:pt>
                <c:pt idx="455">
                  <c:v>0.251061</c:v>
                </c:pt>
                <c:pt idx="456">
                  <c:v>0.251068</c:v>
                </c:pt>
                <c:pt idx="457">
                  <c:v>0.251137</c:v>
                </c:pt>
                <c:pt idx="458">
                  <c:v>0.251181</c:v>
                </c:pt>
                <c:pt idx="459">
                  <c:v>0.251375</c:v>
                </c:pt>
                <c:pt idx="460">
                  <c:v>0.251436</c:v>
                </c:pt>
                <c:pt idx="461">
                  <c:v>0.251519</c:v>
                </c:pt>
                <c:pt idx="462">
                  <c:v>0.251549</c:v>
                </c:pt>
                <c:pt idx="463">
                  <c:v>0.251629</c:v>
                </c:pt>
                <c:pt idx="464">
                  <c:v>0.251855</c:v>
                </c:pt>
                <c:pt idx="465">
                  <c:v>0.25201</c:v>
                </c:pt>
                <c:pt idx="466">
                  <c:v>0.252163</c:v>
                </c:pt>
                <c:pt idx="467">
                  <c:v>0.252238</c:v>
                </c:pt>
                <c:pt idx="468">
                  <c:v>0.252291</c:v>
                </c:pt>
                <c:pt idx="469">
                  <c:v>0.252379</c:v>
                </c:pt>
                <c:pt idx="470">
                  <c:v>0.252387</c:v>
                </c:pt>
                <c:pt idx="471">
                  <c:v>0.252473</c:v>
                </c:pt>
                <c:pt idx="472">
                  <c:v>0.252589</c:v>
                </c:pt>
                <c:pt idx="473">
                  <c:v>0.252816</c:v>
                </c:pt>
                <c:pt idx="474">
                  <c:v>0.252867</c:v>
                </c:pt>
                <c:pt idx="475">
                  <c:v>0.252914</c:v>
                </c:pt>
                <c:pt idx="476">
                  <c:v>0.252959</c:v>
                </c:pt>
                <c:pt idx="477">
                  <c:v>0.253031</c:v>
                </c:pt>
                <c:pt idx="478">
                  <c:v>0.253046</c:v>
                </c:pt>
                <c:pt idx="479">
                  <c:v>0.253059</c:v>
                </c:pt>
                <c:pt idx="480">
                  <c:v>0.253073</c:v>
                </c:pt>
                <c:pt idx="481">
                  <c:v>0.253181</c:v>
                </c:pt>
                <c:pt idx="482">
                  <c:v>0.253332</c:v>
                </c:pt>
                <c:pt idx="483">
                  <c:v>0.253461</c:v>
                </c:pt>
                <c:pt idx="484">
                  <c:v>0.253538</c:v>
                </c:pt>
                <c:pt idx="485">
                  <c:v>0.253566</c:v>
                </c:pt>
                <c:pt idx="486">
                  <c:v>0.25366</c:v>
                </c:pt>
                <c:pt idx="487">
                  <c:v>0.253813</c:v>
                </c:pt>
                <c:pt idx="488">
                  <c:v>0.253963</c:v>
                </c:pt>
                <c:pt idx="489">
                  <c:v>0.254117</c:v>
                </c:pt>
                <c:pt idx="490">
                  <c:v>0.254196</c:v>
                </c:pt>
                <c:pt idx="491">
                  <c:v>0.254254</c:v>
                </c:pt>
                <c:pt idx="492">
                  <c:v>0.254338</c:v>
                </c:pt>
                <c:pt idx="493">
                  <c:v>0.254342</c:v>
                </c:pt>
                <c:pt idx="494">
                  <c:v>0.254544</c:v>
                </c:pt>
                <c:pt idx="495">
                  <c:v>0.254714</c:v>
                </c:pt>
                <c:pt idx="496">
                  <c:v>0.255609</c:v>
                </c:pt>
                <c:pt idx="497">
                  <c:v>0.256072</c:v>
                </c:pt>
                <c:pt idx="498">
                  <c:v>0.256208</c:v>
                </c:pt>
                <c:pt idx="499">
                  <c:v>0.25626</c:v>
                </c:pt>
                <c:pt idx="500">
                  <c:v>0.256269</c:v>
                </c:pt>
                <c:pt idx="501">
                  <c:v>0.256306</c:v>
                </c:pt>
                <c:pt idx="502">
                  <c:v>0.256563</c:v>
                </c:pt>
                <c:pt idx="503">
                  <c:v>0.256819</c:v>
                </c:pt>
                <c:pt idx="504">
                  <c:v>0.256871</c:v>
                </c:pt>
                <c:pt idx="505">
                  <c:v>0.256902</c:v>
                </c:pt>
                <c:pt idx="506">
                  <c:v>0.256954</c:v>
                </c:pt>
                <c:pt idx="507">
                  <c:v>0.256975</c:v>
                </c:pt>
                <c:pt idx="508">
                  <c:v>0.257012</c:v>
                </c:pt>
                <c:pt idx="509">
                  <c:v>0.257027</c:v>
                </c:pt>
                <c:pt idx="510">
                  <c:v>0.257037</c:v>
                </c:pt>
                <c:pt idx="511">
                  <c:v>0.257188</c:v>
                </c:pt>
                <c:pt idx="512">
                  <c:v>0.257335</c:v>
                </c:pt>
                <c:pt idx="513">
                  <c:v>0.257489</c:v>
                </c:pt>
                <c:pt idx="514">
                  <c:v>0.257527</c:v>
                </c:pt>
                <c:pt idx="515">
                  <c:v>0.257546</c:v>
                </c:pt>
                <c:pt idx="516">
                  <c:v>0.257566</c:v>
                </c:pt>
                <c:pt idx="517">
                  <c:v>0.257643</c:v>
                </c:pt>
                <c:pt idx="518">
                  <c:v>0.257848</c:v>
                </c:pt>
                <c:pt idx="519">
                  <c:v>0.257977</c:v>
                </c:pt>
                <c:pt idx="520">
                  <c:v>0.258006</c:v>
                </c:pt>
                <c:pt idx="521">
                  <c:v>0.258189</c:v>
                </c:pt>
                <c:pt idx="522">
                  <c:v>0.258278</c:v>
                </c:pt>
                <c:pt idx="523">
                  <c:v>0.258484</c:v>
                </c:pt>
                <c:pt idx="524">
                  <c:v>0.258496</c:v>
                </c:pt>
                <c:pt idx="525">
                  <c:v>0.258585</c:v>
                </c:pt>
                <c:pt idx="526">
                  <c:v>0.258722</c:v>
                </c:pt>
                <c:pt idx="527">
                  <c:v>0.258789</c:v>
                </c:pt>
                <c:pt idx="528">
                  <c:v>0.258796</c:v>
                </c:pt>
                <c:pt idx="529">
                  <c:v>0.259079</c:v>
                </c:pt>
                <c:pt idx="530">
                  <c:v>0.259143</c:v>
                </c:pt>
                <c:pt idx="531">
                  <c:v>0.259529</c:v>
                </c:pt>
                <c:pt idx="532">
                  <c:v>0.259632</c:v>
                </c:pt>
                <c:pt idx="533">
                  <c:v>0.259661</c:v>
                </c:pt>
                <c:pt idx="534">
                  <c:v>0.259704</c:v>
                </c:pt>
                <c:pt idx="535">
                  <c:v>0.259706</c:v>
                </c:pt>
                <c:pt idx="536">
                  <c:v>0.259777</c:v>
                </c:pt>
                <c:pt idx="537">
                  <c:v>0.25985</c:v>
                </c:pt>
                <c:pt idx="538">
                  <c:v>0.259893</c:v>
                </c:pt>
                <c:pt idx="539">
                  <c:v>0.259976</c:v>
                </c:pt>
                <c:pt idx="540">
                  <c:v>0.260038</c:v>
                </c:pt>
                <c:pt idx="541">
                  <c:v>0.260182</c:v>
                </c:pt>
                <c:pt idx="542">
                  <c:v>0.260392</c:v>
                </c:pt>
                <c:pt idx="543">
                  <c:v>0.26072</c:v>
                </c:pt>
                <c:pt idx="544">
                  <c:v>0.260812</c:v>
                </c:pt>
                <c:pt idx="545">
                  <c:v>0.260954</c:v>
                </c:pt>
                <c:pt idx="546">
                  <c:v>0.261075</c:v>
                </c:pt>
                <c:pt idx="547">
                  <c:v>0.261112</c:v>
                </c:pt>
                <c:pt idx="548">
                  <c:v>0.261179</c:v>
                </c:pt>
                <c:pt idx="549">
                  <c:v>0.261216</c:v>
                </c:pt>
                <c:pt idx="550">
                  <c:v>0.261515</c:v>
                </c:pt>
                <c:pt idx="551">
                  <c:v>0.261559</c:v>
                </c:pt>
                <c:pt idx="552">
                  <c:v>0.261737</c:v>
                </c:pt>
                <c:pt idx="553">
                  <c:v>0.261865</c:v>
                </c:pt>
                <c:pt idx="554">
                  <c:v>0.261922</c:v>
                </c:pt>
                <c:pt idx="555">
                  <c:v>0.262006</c:v>
                </c:pt>
                <c:pt idx="556">
                  <c:v>0.262687</c:v>
                </c:pt>
                <c:pt idx="557">
                  <c:v>0.262817</c:v>
                </c:pt>
                <c:pt idx="558">
                  <c:v>0.263181</c:v>
                </c:pt>
                <c:pt idx="559">
                  <c:v>0.263269</c:v>
                </c:pt>
                <c:pt idx="560">
                  <c:v>0.263289</c:v>
                </c:pt>
                <c:pt idx="561">
                  <c:v>0.263533</c:v>
                </c:pt>
                <c:pt idx="562">
                  <c:v>0.263779</c:v>
                </c:pt>
                <c:pt idx="563">
                  <c:v>0.263906</c:v>
                </c:pt>
                <c:pt idx="564">
                  <c:v>0.264247</c:v>
                </c:pt>
                <c:pt idx="565">
                  <c:v>0.264353</c:v>
                </c:pt>
                <c:pt idx="566">
                  <c:v>0.264735</c:v>
                </c:pt>
                <c:pt idx="567">
                  <c:v>0.264846</c:v>
                </c:pt>
                <c:pt idx="568">
                  <c:v>0.265364</c:v>
                </c:pt>
                <c:pt idx="569">
                  <c:v>0.265452</c:v>
                </c:pt>
                <c:pt idx="570">
                  <c:v>0.265753</c:v>
                </c:pt>
                <c:pt idx="571">
                  <c:v>0.265821</c:v>
                </c:pt>
                <c:pt idx="572">
                  <c:v>0.265931</c:v>
                </c:pt>
                <c:pt idx="573">
                  <c:v>0.266512</c:v>
                </c:pt>
                <c:pt idx="574">
                  <c:v>0.266759</c:v>
                </c:pt>
                <c:pt idx="575">
                  <c:v>0.267161</c:v>
                </c:pt>
                <c:pt idx="576">
                  <c:v>0.267472</c:v>
                </c:pt>
                <c:pt idx="577">
                  <c:v>0.267625</c:v>
                </c:pt>
                <c:pt idx="578">
                  <c:v>0.267834</c:v>
                </c:pt>
                <c:pt idx="579">
                  <c:v>0.267968</c:v>
                </c:pt>
                <c:pt idx="580">
                  <c:v>0.268153</c:v>
                </c:pt>
                <c:pt idx="581">
                  <c:v>0.268315</c:v>
                </c:pt>
                <c:pt idx="582">
                  <c:v>0.268712</c:v>
                </c:pt>
                <c:pt idx="583">
                  <c:v>0.269043</c:v>
                </c:pt>
                <c:pt idx="584">
                  <c:v>0.269076</c:v>
                </c:pt>
                <c:pt idx="585">
                  <c:v>0.269628</c:v>
                </c:pt>
                <c:pt idx="586">
                  <c:v>0.269733</c:v>
                </c:pt>
                <c:pt idx="587">
                  <c:v>0.271352</c:v>
                </c:pt>
                <c:pt idx="588">
                  <c:v>0.271538</c:v>
                </c:pt>
                <c:pt idx="589">
                  <c:v>0.271649</c:v>
                </c:pt>
                <c:pt idx="590">
                  <c:v>0.271777</c:v>
                </c:pt>
                <c:pt idx="591">
                  <c:v>0.271791</c:v>
                </c:pt>
                <c:pt idx="592">
                  <c:v>0.272085</c:v>
                </c:pt>
                <c:pt idx="593">
                  <c:v>0.272167</c:v>
                </c:pt>
                <c:pt idx="594">
                  <c:v>0.27273</c:v>
                </c:pt>
                <c:pt idx="595">
                  <c:v>0.27276</c:v>
                </c:pt>
                <c:pt idx="596">
                  <c:v>0.273327</c:v>
                </c:pt>
                <c:pt idx="597">
                  <c:v>0.273485</c:v>
                </c:pt>
                <c:pt idx="598">
                  <c:v>0.273907</c:v>
                </c:pt>
                <c:pt idx="599">
                  <c:v>0.27403</c:v>
                </c:pt>
                <c:pt idx="600">
                  <c:v>0.274039</c:v>
                </c:pt>
                <c:pt idx="601">
                  <c:v>0.274103</c:v>
                </c:pt>
                <c:pt idx="602">
                  <c:v>0.274309</c:v>
                </c:pt>
                <c:pt idx="603">
                  <c:v>0.274385</c:v>
                </c:pt>
                <c:pt idx="604">
                  <c:v>0.274392</c:v>
                </c:pt>
                <c:pt idx="605">
                  <c:v>0.274501</c:v>
                </c:pt>
                <c:pt idx="606">
                  <c:v>0.274671</c:v>
                </c:pt>
                <c:pt idx="607">
                  <c:v>0.274938</c:v>
                </c:pt>
                <c:pt idx="608">
                  <c:v>0.27502</c:v>
                </c:pt>
                <c:pt idx="609">
                  <c:v>0.275222</c:v>
                </c:pt>
                <c:pt idx="610">
                  <c:v>0.275227</c:v>
                </c:pt>
                <c:pt idx="611">
                  <c:v>0.275322</c:v>
                </c:pt>
                <c:pt idx="612">
                  <c:v>0.275458</c:v>
                </c:pt>
                <c:pt idx="613">
                  <c:v>0.27547</c:v>
                </c:pt>
                <c:pt idx="614">
                  <c:v>0.275616</c:v>
                </c:pt>
                <c:pt idx="615">
                  <c:v>0.275713</c:v>
                </c:pt>
                <c:pt idx="616">
                  <c:v>0.275977</c:v>
                </c:pt>
                <c:pt idx="617">
                  <c:v>0.276187</c:v>
                </c:pt>
                <c:pt idx="618">
                  <c:v>0.276265</c:v>
                </c:pt>
                <c:pt idx="619">
                  <c:v>0.276427</c:v>
                </c:pt>
                <c:pt idx="620">
                  <c:v>0.276613</c:v>
                </c:pt>
                <c:pt idx="621">
                  <c:v>0.276735</c:v>
                </c:pt>
                <c:pt idx="622">
                  <c:v>0.276738</c:v>
                </c:pt>
                <c:pt idx="623">
                  <c:v>0.276775</c:v>
                </c:pt>
                <c:pt idx="624">
                  <c:v>0.276802</c:v>
                </c:pt>
                <c:pt idx="625">
                  <c:v>0.276893</c:v>
                </c:pt>
                <c:pt idx="626">
                  <c:v>0.27712</c:v>
                </c:pt>
                <c:pt idx="627">
                  <c:v>0.277299</c:v>
                </c:pt>
                <c:pt idx="628">
                  <c:v>0.277462</c:v>
                </c:pt>
                <c:pt idx="629">
                  <c:v>0.277766</c:v>
                </c:pt>
                <c:pt idx="630">
                  <c:v>0.277844</c:v>
                </c:pt>
                <c:pt idx="631">
                  <c:v>0.277863</c:v>
                </c:pt>
                <c:pt idx="632">
                  <c:v>0.277942</c:v>
                </c:pt>
                <c:pt idx="633">
                  <c:v>0.277999</c:v>
                </c:pt>
                <c:pt idx="634">
                  <c:v>0.27807</c:v>
                </c:pt>
                <c:pt idx="635">
                  <c:v>0.278219</c:v>
                </c:pt>
                <c:pt idx="636">
                  <c:v>0.278273</c:v>
                </c:pt>
                <c:pt idx="637">
                  <c:v>0.278297</c:v>
                </c:pt>
                <c:pt idx="638">
                  <c:v>0.278435</c:v>
                </c:pt>
                <c:pt idx="639">
                  <c:v>0.278443</c:v>
                </c:pt>
                <c:pt idx="640">
                  <c:v>0.278787</c:v>
                </c:pt>
                <c:pt idx="641">
                  <c:v>0.278872</c:v>
                </c:pt>
                <c:pt idx="642">
                  <c:v>0.278907</c:v>
                </c:pt>
                <c:pt idx="643">
                  <c:v>0.278926</c:v>
                </c:pt>
                <c:pt idx="644">
                  <c:v>0.278969</c:v>
                </c:pt>
                <c:pt idx="645">
                  <c:v>0.279127</c:v>
                </c:pt>
                <c:pt idx="646">
                  <c:v>0.279537</c:v>
                </c:pt>
                <c:pt idx="647">
                  <c:v>0.279585</c:v>
                </c:pt>
                <c:pt idx="648">
                  <c:v>0.279618</c:v>
                </c:pt>
                <c:pt idx="649">
                  <c:v>0.279814</c:v>
                </c:pt>
                <c:pt idx="650">
                  <c:v>0.279856</c:v>
                </c:pt>
                <c:pt idx="651">
                  <c:v>0.279894</c:v>
                </c:pt>
                <c:pt idx="652">
                  <c:v>0.280059</c:v>
                </c:pt>
                <c:pt idx="653">
                  <c:v>0.280257</c:v>
                </c:pt>
                <c:pt idx="654">
                  <c:v>0.280351</c:v>
                </c:pt>
                <c:pt idx="655">
                  <c:v>0.280359</c:v>
                </c:pt>
                <c:pt idx="656">
                  <c:v>0.280515</c:v>
                </c:pt>
                <c:pt idx="657">
                  <c:v>0.280516</c:v>
                </c:pt>
                <c:pt idx="658">
                  <c:v>0.280641</c:v>
                </c:pt>
                <c:pt idx="659">
                  <c:v>0.280655</c:v>
                </c:pt>
                <c:pt idx="660">
                  <c:v>0.280664</c:v>
                </c:pt>
                <c:pt idx="661">
                  <c:v>0.280763</c:v>
                </c:pt>
                <c:pt idx="662">
                  <c:v>0.280874</c:v>
                </c:pt>
                <c:pt idx="663">
                  <c:v>0.280927</c:v>
                </c:pt>
                <c:pt idx="664">
                  <c:v>0.281013</c:v>
                </c:pt>
                <c:pt idx="665">
                  <c:v>0.281025</c:v>
                </c:pt>
                <c:pt idx="666">
                  <c:v>0.281347</c:v>
                </c:pt>
                <c:pt idx="667">
                  <c:v>0.281426</c:v>
                </c:pt>
                <c:pt idx="668">
                  <c:v>0.281474</c:v>
                </c:pt>
                <c:pt idx="669">
                  <c:v>0.28155</c:v>
                </c:pt>
                <c:pt idx="670">
                  <c:v>0.281693</c:v>
                </c:pt>
                <c:pt idx="671">
                  <c:v>0.281731</c:v>
                </c:pt>
                <c:pt idx="672">
                  <c:v>0.281753</c:v>
                </c:pt>
                <c:pt idx="673">
                  <c:v>0.281826</c:v>
                </c:pt>
                <c:pt idx="674">
                  <c:v>0.281862</c:v>
                </c:pt>
                <c:pt idx="675">
                  <c:v>0.281865</c:v>
                </c:pt>
                <c:pt idx="676">
                  <c:v>0.281869</c:v>
                </c:pt>
                <c:pt idx="677">
                  <c:v>0.282032</c:v>
                </c:pt>
                <c:pt idx="678">
                  <c:v>0.282103</c:v>
                </c:pt>
                <c:pt idx="679">
                  <c:v>0.282124</c:v>
                </c:pt>
                <c:pt idx="680">
                  <c:v>0.282391</c:v>
                </c:pt>
                <c:pt idx="681">
                  <c:v>0.282477</c:v>
                </c:pt>
                <c:pt idx="682">
                  <c:v>0.282541</c:v>
                </c:pt>
                <c:pt idx="683">
                  <c:v>0.282543</c:v>
                </c:pt>
                <c:pt idx="684">
                  <c:v>0.282562</c:v>
                </c:pt>
                <c:pt idx="685">
                  <c:v>0.282767</c:v>
                </c:pt>
                <c:pt idx="686">
                  <c:v>0.282916</c:v>
                </c:pt>
                <c:pt idx="687">
                  <c:v>0.282938</c:v>
                </c:pt>
                <c:pt idx="688">
                  <c:v>0.282969</c:v>
                </c:pt>
                <c:pt idx="689">
                  <c:v>0.283056</c:v>
                </c:pt>
                <c:pt idx="690">
                  <c:v>0.283201</c:v>
                </c:pt>
                <c:pt idx="691">
                  <c:v>0.283367</c:v>
                </c:pt>
                <c:pt idx="692">
                  <c:v>0.2834</c:v>
                </c:pt>
                <c:pt idx="693">
                  <c:v>0.283477</c:v>
                </c:pt>
                <c:pt idx="694">
                  <c:v>0.283514</c:v>
                </c:pt>
                <c:pt idx="695">
                  <c:v>0.283762</c:v>
                </c:pt>
                <c:pt idx="696">
                  <c:v>0.283768</c:v>
                </c:pt>
                <c:pt idx="697">
                  <c:v>0.283832</c:v>
                </c:pt>
                <c:pt idx="698">
                  <c:v>0.283873</c:v>
                </c:pt>
                <c:pt idx="699">
                  <c:v>0.283987</c:v>
                </c:pt>
                <c:pt idx="700">
                  <c:v>0.284072</c:v>
                </c:pt>
                <c:pt idx="701">
                  <c:v>0.284087</c:v>
                </c:pt>
                <c:pt idx="702">
                  <c:v>0.284102</c:v>
                </c:pt>
                <c:pt idx="703">
                  <c:v>0.284273</c:v>
                </c:pt>
                <c:pt idx="704">
                  <c:v>0.284344</c:v>
                </c:pt>
                <c:pt idx="705">
                  <c:v>0.28446</c:v>
                </c:pt>
                <c:pt idx="706">
                  <c:v>0.284466</c:v>
                </c:pt>
                <c:pt idx="707">
                  <c:v>0.284467</c:v>
                </c:pt>
                <c:pt idx="708">
                  <c:v>0.284549</c:v>
                </c:pt>
                <c:pt idx="709">
                  <c:v>0.284595</c:v>
                </c:pt>
                <c:pt idx="710">
                  <c:v>0.284811</c:v>
                </c:pt>
                <c:pt idx="711">
                  <c:v>0.285015</c:v>
                </c:pt>
                <c:pt idx="712">
                  <c:v>0.285089</c:v>
                </c:pt>
                <c:pt idx="713">
                  <c:v>0.285319</c:v>
                </c:pt>
                <c:pt idx="714">
                  <c:v>0.285389</c:v>
                </c:pt>
                <c:pt idx="715">
                  <c:v>0.285397</c:v>
                </c:pt>
                <c:pt idx="716">
                  <c:v>0.285524</c:v>
                </c:pt>
                <c:pt idx="717">
                  <c:v>0.285565</c:v>
                </c:pt>
                <c:pt idx="718">
                  <c:v>0.285655</c:v>
                </c:pt>
                <c:pt idx="719">
                  <c:v>0.285713</c:v>
                </c:pt>
                <c:pt idx="720">
                  <c:v>0.285846</c:v>
                </c:pt>
                <c:pt idx="721">
                  <c:v>0.285977</c:v>
                </c:pt>
                <c:pt idx="722">
                  <c:v>0.285988</c:v>
                </c:pt>
                <c:pt idx="723">
                  <c:v>0.28605</c:v>
                </c:pt>
                <c:pt idx="724">
                  <c:v>0.286398</c:v>
                </c:pt>
                <c:pt idx="725">
                  <c:v>0.286533</c:v>
                </c:pt>
                <c:pt idx="726">
                  <c:v>0.286723</c:v>
                </c:pt>
                <c:pt idx="727">
                  <c:v>0.286803</c:v>
                </c:pt>
                <c:pt idx="728">
                  <c:v>0.287393</c:v>
                </c:pt>
                <c:pt idx="729">
                  <c:v>0.287582</c:v>
                </c:pt>
                <c:pt idx="730">
                  <c:v>0.287592</c:v>
                </c:pt>
                <c:pt idx="731">
                  <c:v>0.287678</c:v>
                </c:pt>
                <c:pt idx="732">
                  <c:v>0.287781</c:v>
                </c:pt>
                <c:pt idx="733">
                  <c:v>0.287871</c:v>
                </c:pt>
                <c:pt idx="734">
                  <c:v>0.288173</c:v>
                </c:pt>
                <c:pt idx="735">
                  <c:v>0.288175</c:v>
                </c:pt>
                <c:pt idx="736">
                  <c:v>0.288361</c:v>
                </c:pt>
                <c:pt idx="737">
                  <c:v>0.288373</c:v>
                </c:pt>
                <c:pt idx="738">
                  <c:v>0.288601</c:v>
                </c:pt>
                <c:pt idx="739">
                  <c:v>0.288688</c:v>
                </c:pt>
                <c:pt idx="740">
                  <c:v>0.288704</c:v>
                </c:pt>
                <c:pt idx="741">
                  <c:v>0.288849</c:v>
                </c:pt>
                <c:pt idx="742">
                  <c:v>0.289407</c:v>
                </c:pt>
                <c:pt idx="743">
                  <c:v>0.289422</c:v>
                </c:pt>
                <c:pt idx="744">
                  <c:v>0.289459</c:v>
                </c:pt>
                <c:pt idx="745">
                  <c:v>0.289466</c:v>
                </c:pt>
                <c:pt idx="746">
                  <c:v>0.289515</c:v>
                </c:pt>
                <c:pt idx="747">
                  <c:v>0.289718</c:v>
                </c:pt>
                <c:pt idx="748">
                  <c:v>0.289802</c:v>
                </c:pt>
                <c:pt idx="749">
                  <c:v>0.290013</c:v>
                </c:pt>
                <c:pt idx="750">
                  <c:v>0.290134</c:v>
                </c:pt>
                <c:pt idx="751">
                  <c:v>0.290323</c:v>
                </c:pt>
                <c:pt idx="752">
                  <c:v>0.290375</c:v>
                </c:pt>
                <c:pt idx="753">
                  <c:v>0.290489</c:v>
                </c:pt>
                <c:pt idx="754">
                  <c:v>0.290506</c:v>
                </c:pt>
                <c:pt idx="755">
                  <c:v>0.29053</c:v>
                </c:pt>
                <c:pt idx="756">
                  <c:v>0.290789</c:v>
                </c:pt>
                <c:pt idx="757">
                  <c:v>0.290813</c:v>
                </c:pt>
                <c:pt idx="758">
                  <c:v>0.291182</c:v>
                </c:pt>
                <c:pt idx="759">
                  <c:v>0.291245</c:v>
                </c:pt>
                <c:pt idx="760">
                  <c:v>0.291271</c:v>
                </c:pt>
                <c:pt idx="761">
                  <c:v>0.291455</c:v>
                </c:pt>
                <c:pt idx="762">
                  <c:v>0.291851</c:v>
                </c:pt>
                <c:pt idx="763">
                  <c:v>0.292195</c:v>
                </c:pt>
                <c:pt idx="764">
                  <c:v>0.292306</c:v>
                </c:pt>
                <c:pt idx="765">
                  <c:v>0.292518</c:v>
                </c:pt>
                <c:pt idx="766">
                  <c:v>0.292686</c:v>
                </c:pt>
                <c:pt idx="767">
                  <c:v>0.292702</c:v>
                </c:pt>
                <c:pt idx="768">
                  <c:v>0.292785</c:v>
                </c:pt>
                <c:pt idx="769">
                  <c:v>0.292885</c:v>
                </c:pt>
                <c:pt idx="770">
                  <c:v>0.29319</c:v>
                </c:pt>
                <c:pt idx="771">
                  <c:v>0.293385</c:v>
                </c:pt>
                <c:pt idx="772">
                  <c:v>0.293448</c:v>
                </c:pt>
                <c:pt idx="773">
                  <c:v>0.29358</c:v>
                </c:pt>
                <c:pt idx="774">
                  <c:v>0.293583</c:v>
                </c:pt>
                <c:pt idx="775">
                  <c:v>0.294259</c:v>
                </c:pt>
                <c:pt idx="776">
                  <c:v>0.294366</c:v>
                </c:pt>
                <c:pt idx="777">
                  <c:v>0.294629</c:v>
                </c:pt>
                <c:pt idx="778">
                  <c:v>0.294773</c:v>
                </c:pt>
                <c:pt idx="779">
                  <c:v>0.295541</c:v>
                </c:pt>
                <c:pt idx="780">
                  <c:v>0.29595</c:v>
                </c:pt>
                <c:pt idx="781">
                  <c:v>0.296286</c:v>
                </c:pt>
                <c:pt idx="782">
                  <c:v>0.296515</c:v>
                </c:pt>
                <c:pt idx="783">
                  <c:v>0.296589</c:v>
                </c:pt>
                <c:pt idx="784">
                  <c:v>0.297117</c:v>
                </c:pt>
                <c:pt idx="785">
                  <c:v>0.297196</c:v>
                </c:pt>
                <c:pt idx="786">
                  <c:v>0.297379</c:v>
                </c:pt>
                <c:pt idx="787">
                  <c:v>0.297411</c:v>
                </c:pt>
                <c:pt idx="788">
                  <c:v>0.297516</c:v>
                </c:pt>
                <c:pt idx="789">
                  <c:v>0.297522</c:v>
                </c:pt>
                <c:pt idx="790">
                  <c:v>0.298003</c:v>
                </c:pt>
                <c:pt idx="791">
                  <c:v>0.298087</c:v>
                </c:pt>
                <c:pt idx="792">
                  <c:v>0.298483</c:v>
                </c:pt>
                <c:pt idx="793">
                  <c:v>0.298572</c:v>
                </c:pt>
                <c:pt idx="794">
                  <c:v>0.298618</c:v>
                </c:pt>
                <c:pt idx="795">
                  <c:v>0.298786</c:v>
                </c:pt>
                <c:pt idx="796">
                  <c:v>0.298788</c:v>
                </c:pt>
                <c:pt idx="797">
                  <c:v>0.298989</c:v>
                </c:pt>
                <c:pt idx="798">
                  <c:v>0.29925</c:v>
                </c:pt>
                <c:pt idx="799">
                  <c:v>0.299354</c:v>
                </c:pt>
                <c:pt idx="800">
                  <c:v>0.299377</c:v>
                </c:pt>
                <c:pt idx="801">
                  <c:v>0.299405</c:v>
                </c:pt>
                <c:pt idx="802">
                  <c:v>0.299423</c:v>
                </c:pt>
                <c:pt idx="803">
                  <c:v>0.299602</c:v>
                </c:pt>
                <c:pt idx="804">
                  <c:v>0.299738</c:v>
                </c:pt>
                <c:pt idx="805">
                  <c:v>0.299775</c:v>
                </c:pt>
                <c:pt idx="806">
                  <c:v>0.299905</c:v>
                </c:pt>
                <c:pt idx="807">
                  <c:v>0.299969</c:v>
                </c:pt>
                <c:pt idx="808">
                  <c:v>0.300359</c:v>
                </c:pt>
                <c:pt idx="809">
                  <c:v>0.300559</c:v>
                </c:pt>
                <c:pt idx="810">
                  <c:v>0.300623</c:v>
                </c:pt>
                <c:pt idx="811">
                  <c:v>0.300765</c:v>
                </c:pt>
                <c:pt idx="812">
                  <c:v>0.300771</c:v>
                </c:pt>
                <c:pt idx="813">
                  <c:v>0.300959</c:v>
                </c:pt>
                <c:pt idx="814">
                  <c:v>0.301021</c:v>
                </c:pt>
                <c:pt idx="815">
                  <c:v>0.301241</c:v>
                </c:pt>
                <c:pt idx="816">
                  <c:v>0.30163</c:v>
                </c:pt>
                <c:pt idx="817">
                  <c:v>0.301901</c:v>
                </c:pt>
                <c:pt idx="818">
                  <c:v>0.301918</c:v>
                </c:pt>
                <c:pt idx="819">
                  <c:v>0.301921</c:v>
                </c:pt>
                <c:pt idx="820">
                  <c:v>0.302161</c:v>
                </c:pt>
                <c:pt idx="821">
                  <c:v>0.302373</c:v>
                </c:pt>
                <c:pt idx="822">
                  <c:v>0.302375</c:v>
                </c:pt>
                <c:pt idx="823">
                  <c:v>0.302585</c:v>
                </c:pt>
                <c:pt idx="824">
                  <c:v>0.302892</c:v>
                </c:pt>
                <c:pt idx="825">
                  <c:v>0.303107</c:v>
                </c:pt>
                <c:pt idx="826">
                  <c:v>0.303246</c:v>
                </c:pt>
                <c:pt idx="827">
                  <c:v>0.303299</c:v>
                </c:pt>
                <c:pt idx="828">
                  <c:v>0.303426</c:v>
                </c:pt>
                <c:pt idx="829">
                  <c:v>0.303834</c:v>
                </c:pt>
                <c:pt idx="830">
                  <c:v>0.303995</c:v>
                </c:pt>
                <c:pt idx="831">
                  <c:v>0.304056</c:v>
                </c:pt>
                <c:pt idx="832">
                  <c:v>0.304293</c:v>
                </c:pt>
                <c:pt idx="833">
                  <c:v>0.304813</c:v>
                </c:pt>
                <c:pt idx="834">
                  <c:v>0.305255</c:v>
                </c:pt>
                <c:pt idx="835">
                  <c:v>0.305647</c:v>
                </c:pt>
                <c:pt idx="836">
                  <c:v>0.3057</c:v>
                </c:pt>
                <c:pt idx="837">
                  <c:v>0.305901</c:v>
                </c:pt>
                <c:pt idx="838">
                  <c:v>0.306043</c:v>
                </c:pt>
                <c:pt idx="839">
                  <c:v>0.306099</c:v>
                </c:pt>
                <c:pt idx="840">
                  <c:v>0.306155</c:v>
                </c:pt>
                <c:pt idx="841">
                  <c:v>0.306405</c:v>
                </c:pt>
                <c:pt idx="842">
                  <c:v>0.306873</c:v>
                </c:pt>
                <c:pt idx="843">
                  <c:v>0.306938</c:v>
                </c:pt>
                <c:pt idx="844">
                  <c:v>0.307298</c:v>
                </c:pt>
                <c:pt idx="845">
                  <c:v>0.307346</c:v>
                </c:pt>
                <c:pt idx="846">
                  <c:v>0.307381</c:v>
                </c:pt>
                <c:pt idx="847">
                  <c:v>0.307597</c:v>
                </c:pt>
                <c:pt idx="848">
                  <c:v>0.307626</c:v>
                </c:pt>
                <c:pt idx="849">
                  <c:v>0.308088</c:v>
                </c:pt>
                <c:pt idx="850">
                  <c:v>0.308217</c:v>
                </c:pt>
                <c:pt idx="851">
                  <c:v>0.308243</c:v>
                </c:pt>
                <c:pt idx="852">
                  <c:v>0.308697</c:v>
                </c:pt>
                <c:pt idx="853">
                  <c:v>0.309046</c:v>
                </c:pt>
                <c:pt idx="854">
                  <c:v>0.309139</c:v>
                </c:pt>
                <c:pt idx="855">
                  <c:v>0.309307</c:v>
                </c:pt>
                <c:pt idx="856">
                  <c:v>0.309606</c:v>
                </c:pt>
                <c:pt idx="857">
                  <c:v>0.309624</c:v>
                </c:pt>
                <c:pt idx="858">
                  <c:v>0.309806</c:v>
                </c:pt>
                <c:pt idx="859">
                  <c:v>0.309834</c:v>
                </c:pt>
                <c:pt idx="860">
                  <c:v>0.309949</c:v>
                </c:pt>
                <c:pt idx="861">
                  <c:v>0.310033</c:v>
                </c:pt>
                <c:pt idx="862">
                  <c:v>0.310256</c:v>
                </c:pt>
                <c:pt idx="863">
                  <c:v>0.310317</c:v>
                </c:pt>
                <c:pt idx="864">
                  <c:v>0.310366</c:v>
                </c:pt>
                <c:pt idx="865">
                  <c:v>0.310479</c:v>
                </c:pt>
                <c:pt idx="866">
                  <c:v>0.311216</c:v>
                </c:pt>
                <c:pt idx="867">
                  <c:v>0.311741</c:v>
                </c:pt>
                <c:pt idx="868">
                  <c:v>0.311986</c:v>
                </c:pt>
                <c:pt idx="869">
                  <c:v>0.312001</c:v>
                </c:pt>
                <c:pt idx="870">
                  <c:v>0.312125</c:v>
                </c:pt>
                <c:pt idx="871">
                  <c:v>0.312335</c:v>
                </c:pt>
                <c:pt idx="872">
                  <c:v>0.312786</c:v>
                </c:pt>
                <c:pt idx="873">
                  <c:v>0.313187</c:v>
                </c:pt>
                <c:pt idx="874">
                  <c:v>0.313263</c:v>
                </c:pt>
                <c:pt idx="875">
                  <c:v>0.313311</c:v>
                </c:pt>
                <c:pt idx="876">
                  <c:v>0.31334</c:v>
                </c:pt>
                <c:pt idx="877">
                  <c:v>0.313416</c:v>
                </c:pt>
                <c:pt idx="878">
                  <c:v>0.31342</c:v>
                </c:pt>
                <c:pt idx="879">
                  <c:v>0.313468</c:v>
                </c:pt>
                <c:pt idx="880">
                  <c:v>0.313531</c:v>
                </c:pt>
                <c:pt idx="881">
                  <c:v>0.313552</c:v>
                </c:pt>
                <c:pt idx="882">
                  <c:v>0.313728</c:v>
                </c:pt>
                <c:pt idx="883">
                  <c:v>0.313759</c:v>
                </c:pt>
                <c:pt idx="884">
                  <c:v>0.313777</c:v>
                </c:pt>
                <c:pt idx="885">
                  <c:v>0.313951</c:v>
                </c:pt>
                <c:pt idx="886">
                  <c:v>0.314019</c:v>
                </c:pt>
                <c:pt idx="887">
                  <c:v>0.314133</c:v>
                </c:pt>
                <c:pt idx="888">
                  <c:v>0.31416</c:v>
                </c:pt>
                <c:pt idx="889">
                  <c:v>0.31417</c:v>
                </c:pt>
                <c:pt idx="890">
                  <c:v>0.314203</c:v>
                </c:pt>
                <c:pt idx="891">
                  <c:v>0.314235</c:v>
                </c:pt>
                <c:pt idx="892">
                  <c:v>0.31424</c:v>
                </c:pt>
                <c:pt idx="893">
                  <c:v>0.314319</c:v>
                </c:pt>
                <c:pt idx="894">
                  <c:v>0.314335</c:v>
                </c:pt>
                <c:pt idx="895">
                  <c:v>0.314389</c:v>
                </c:pt>
                <c:pt idx="896">
                  <c:v>0.314543</c:v>
                </c:pt>
                <c:pt idx="897">
                  <c:v>0.314601</c:v>
                </c:pt>
                <c:pt idx="898">
                  <c:v>0.314661</c:v>
                </c:pt>
                <c:pt idx="899">
                  <c:v>0.314713</c:v>
                </c:pt>
                <c:pt idx="900">
                  <c:v>0.314861</c:v>
                </c:pt>
                <c:pt idx="901">
                  <c:v>0.314979</c:v>
                </c:pt>
                <c:pt idx="902">
                  <c:v>0.314997</c:v>
                </c:pt>
                <c:pt idx="903">
                  <c:v>0.315138</c:v>
                </c:pt>
                <c:pt idx="904">
                  <c:v>0.315142</c:v>
                </c:pt>
                <c:pt idx="905">
                  <c:v>0.315234</c:v>
                </c:pt>
                <c:pt idx="906">
                  <c:v>0.315431</c:v>
                </c:pt>
                <c:pt idx="907">
                  <c:v>0.315442</c:v>
                </c:pt>
                <c:pt idx="908">
                  <c:v>0.31547</c:v>
                </c:pt>
                <c:pt idx="909">
                  <c:v>0.315509</c:v>
                </c:pt>
                <c:pt idx="910">
                  <c:v>0.315597</c:v>
                </c:pt>
                <c:pt idx="911">
                  <c:v>0.315756</c:v>
                </c:pt>
                <c:pt idx="912">
                  <c:v>0.315803</c:v>
                </c:pt>
                <c:pt idx="913">
                  <c:v>0.31591</c:v>
                </c:pt>
                <c:pt idx="914">
                  <c:v>0.315997</c:v>
                </c:pt>
                <c:pt idx="915">
                  <c:v>0.316006</c:v>
                </c:pt>
                <c:pt idx="916">
                  <c:v>0.316133</c:v>
                </c:pt>
                <c:pt idx="917">
                  <c:v>0.316184</c:v>
                </c:pt>
                <c:pt idx="918">
                  <c:v>0.316244</c:v>
                </c:pt>
                <c:pt idx="919">
                  <c:v>0.316305</c:v>
                </c:pt>
                <c:pt idx="920">
                  <c:v>0.316381</c:v>
                </c:pt>
                <c:pt idx="921">
                  <c:v>0.316408</c:v>
                </c:pt>
                <c:pt idx="922">
                  <c:v>0.316542</c:v>
                </c:pt>
                <c:pt idx="923">
                  <c:v>0.316588</c:v>
                </c:pt>
                <c:pt idx="924">
                  <c:v>0.316596</c:v>
                </c:pt>
                <c:pt idx="925">
                  <c:v>0.316689</c:v>
                </c:pt>
                <c:pt idx="926">
                  <c:v>0.316772</c:v>
                </c:pt>
                <c:pt idx="927">
                  <c:v>0.316807</c:v>
                </c:pt>
                <c:pt idx="928">
                  <c:v>0.316977</c:v>
                </c:pt>
                <c:pt idx="929">
                  <c:v>0.317029</c:v>
                </c:pt>
                <c:pt idx="930">
                  <c:v>0.317304</c:v>
                </c:pt>
                <c:pt idx="931">
                  <c:v>0.317307</c:v>
                </c:pt>
                <c:pt idx="932">
                  <c:v>0.317326</c:v>
                </c:pt>
                <c:pt idx="933">
                  <c:v>0.31736</c:v>
                </c:pt>
                <c:pt idx="934">
                  <c:v>0.317368</c:v>
                </c:pt>
                <c:pt idx="935">
                  <c:v>0.31746</c:v>
                </c:pt>
                <c:pt idx="936">
                  <c:v>0.317515</c:v>
                </c:pt>
                <c:pt idx="937">
                  <c:v>0.318021</c:v>
                </c:pt>
                <c:pt idx="938">
                  <c:v>0.318215</c:v>
                </c:pt>
                <c:pt idx="939">
                  <c:v>0.318261</c:v>
                </c:pt>
                <c:pt idx="940">
                  <c:v>0.318264</c:v>
                </c:pt>
                <c:pt idx="941">
                  <c:v>0.318274</c:v>
                </c:pt>
                <c:pt idx="942">
                  <c:v>0.318291</c:v>
                </c:pt>
                <c:pt idx="943">
                  <c:v>0.318368</c:v>
                </c:pt>
                <c:pt idx="944">
                  <c:v>0.318412</c:v>
                </c:pt>
                <c:pt idx="945">
                  <c:v>0.318462</c:v>
                </c:pt>
                <c:pt idx="946">
                  <c:v>0.318467</c:v>
                </c:pt>
                <c:pt idx="947">
                  <c:v>0.318529</c:v>
                </c:pt>
                <c:pt idx="948">
                  <c:v>0.31857</c:v>
                </c:pt>
                <c:pt idx="949">
                  <c:v>0.318691</c:v>
                </c:pt>
                <c:pt idx="950">
                  <c:v>0.318717</c:v>
                </c:pt>
                <c:pt idx="951">
                  <c:v>0.318767</c:v>
                </c:pt>
                <c:pt idx="952">
                  <c:v>0.318797</c:v>
                </c:pt>
                <c:pt idx="953">
                  <c:v>0.318811</c:v>
                </c:pt>
                <c:pt idx="954">
                  <c:v>0.318993</c:v>
                </c:pt>
                <c:pt idx="955">
                  <c:v>0.319173</c:v>
                </c:pt>
                <c:pt idx="956">
                  <c:v>0.31924</c:v>
                </c:pt>
                <c:pt idx="957">
                  <c:v>0.319675</c:v>
                </c:pt>
                <c:pt idx="958">
                  <c:v>0.319798</c:v>
                </c:pt>
                <c:pt idx="959">
                  <c:v>0.319964</c:v>
                </c:pt>
                <c:pt idx="960">
                  <c:v>0.320116</c:v>
                </c:pt>
                <c:pt idx="961">
                  <c:v>0.320305</c:v>
                </c:pt>
                <c:pt idx="962">
                  <c:v>0.320723</c:v>
                </c:pt>
                <c:pt idx="963">
                  <c:v>0.320725</c:v>
                </c:pt>
                <c:pt idx="964">
                  <c:v>0.320762</c:v>
                </c:pt>
                <c:pt idx="965">
                  <c:v>0.321281</c:v>
                </c:pt>
                <c:pt idx="966">
                  <c:v>0.321657</c:v>
                </c:pt>
                <c:pt idx="967">
                  <c:v>0.321841</c:v>
                </c:pt>
                <c:pt idx="968">
                  <c:v>0.321896</c:v>
                </c:pt>
                <c:pt idx="969">
                  <c:v>0.322065</c:v>
                </c:pt>
                <c:pt idx="970">
                  <c:v>0.322228</c:v>
                </c:pt>
                <c:pt idx="971">
                  <c:v>0.322318</c:v>
                </c:pt>
                <c:pt idx="972">
                  <c:v>0.322364</c:v>
                </c:pt>
                <c:pt idx="973">
                  <c:v>0.322537</c:v>
                </c:pt>
                <c:pt idx="974">
                  <c:v>0.322575</c:v>
                </c:pt>
                <c:pt idx="975">
                  <c:v>0.322951</c:v>
                </c:pt>
                <c:pt idx="976">
                  <c:v>0.323008</c:v>
                </c:pt>
                <c:pt idx="977">
                  <c:v>0.323024</c:v>
                </c:pt>
                <c:pt idx="978">
                  <c:v>0.323192</c:v>
                </c:pt>
                <c:pt idx="979">
                  <c:v>0.323379</c:v>
                </c:pt>
                <c:pt idx="980">
                  <c:v>0.323444</c:v>
                </c:pt>
                <c:pt idx="981">
                  <c:v>0.323448</c:v>
                </c:pt>
                <c:pt idx="982">
                  <c:v>0.323826</c:v>
                </c:pt>
                <c:pt idx="983">
                  <c:v>0.324027</c:v>
                </c:pt>
                <c:pt idx="984">
                  <c:v>0.324029</c:v>
                </c:pt>
                <c:pt idx="985">
                  <c:v>0.324103</c:v>
                </c:pt>
                <c:pt idx="986">
                  <c:v>0.324243</c:v>
                </c:pt>
                <c:pt idx="987">
                  <c:v>0.324278</c:v>
                </c:pt>
                <c:pt idx="988">
                  <c:v>0.324364</c:v>
                </c:pt>
                <c:pt idx="989">
                  <c:v>0.324455</c:v>
                </c:pt>
                <c:pt idx="990">
                  <c:v>0.32489</c:v>
                </c:pt>
                <c:pt idx="991">
                  <c:v>0.325084</c:v>
                </c:pt>
                <c:pt idx="992">
                  <c:v>0.325173</c:v>
                </c:pt>
                <c:pt idx="993">
                  <c:v>0.325252</c:v>
                </c:pt>
                <c:pt idx="994">
                  <c:v>0.325295</c:v>
                </c:pt>
                <c:pt idx="995">
                  <c:v>0.325395</c:v>
                </c:pt>
                <c:pt idx="996">
                  <c:v>0.325419</c:v>
                </c:pt>
                <c:pt idx="997">
                  <c:v>0.326043</c:v>
                </c:pt>
                <c:pt idx="998">
                  <c:v>0.326093</c:v>
                </c:pt>
                <c:pt idx="999">
                  <c:v>0.326435</c:v>
                </c:pt>
                <c:pt idx="1000">
                  <c:v>0.326554</c:v>
                </c:pt>
                <c:pt idx="1001">
                  <c:v>0.326647</c:v>
                </c:pt>
                <c:pt idx="1002">
                  <c:v>0.326676</c:v>
                </c:pt>
                <c:pt idx="1003">
                  <c:v>0.326746</c:v>
                </c:pt>
                <c:pt idx="1004">
                  <c:v>0.326968</c:v>
                </c:pt>
                <c:pt idx="1005">
                  <c:v>0.327058</c:v>
                </c:pt>
                <c:pt idx="1006">
                  <c:v>0.327182</c:v>
                </c:pt>
                <c:pt idx="1007">
                  <c:v>0.327363</c:v>
                </c:pt>
                <c:pt idx="1008">
                  <c:v>0.32751</c:v>
                </c:pt>
                <c:pt idx="1009">
                  <c:v>0.327598</c:v>
                </c:pt>
                <c:pt idx="1010">
                  <c:v>0.328002</c:v>
                </c:pt>
                <c:pt idx="1011">
                  <c:v>0.328008</c:v>
                </c:pt>
                <c:pt idx="1012">
                  <c:v>0.328107</c:v>
                </c:pt>
                <c:pt idx="1013">
                  <c:v>0.328207</c:v>
                </c:pt>
                <c:pt idx="1014">
                  <c:v>0.328403</c:v>
                </c:pt>
                <c:pt idx="1015">
                  <c:v>0.328584</c:v>
                </c:pt>
                <c:pt idx="1016">
                  <c:v>0.328799</c:v>
                </c:pt>
                <c:pt idx="1017">
                  <c:v>0.329126</c:v>
                </c:pt>
                <c:pt idx="1018">
                  <c:v>0.32936</c:v>
                </c:pt>
                <c:pt idx="1019">
                  <c:v>0.329424</c:v>
                </c:pt>
                <c:pt idx="1020">
                  <c:v>0.329916</c:v>
                </c:pt>
                <c:pt idx="1021">
                  <c:v>0.330043</c:v>
                </c:pt>
                <c:pt idx="1022">
                  <c:v>0.330046</c:v>
                </c:pt>
                <c:pt idx="1023">
                  <c:v>0.330256</c:v>
                </c:pt>
                <c:pt idx="1024">
                  <c:v>0.330494</c:v>
                </c:pt>
                <c:pt idx="1025">
                  <c:v>0.330718</c:v>
                </c:pt>
                <c:pt idx="1026">
                  <c:v>0.330769</c:v>
                </c:pt>
                <c:pt idx="1027">
                  <c:v>0.330855</c:v>
                </c:pt>
                <c:pt idx="1028">
                  <c:v>0.33093</c:v>
                </c:pt>
                <c:pt idx="1029">
                  <c:v>0.331036</c:v>
                </c:pt>
                <c:pt idx="1030">
                  <c:v>0.33143</c:v>
                </c:pt>
                <c:pt idx="1031">
                  <c:v>0.331514</c:v>
                </c:pt>
                <c:pt idx="1032">
                  <c:v>0.331632</c:v>
                </c:pt>
                <c:pt idx="1033">
                  <c:v>0.331657</c:v>
                </c:pt>
                <c:pt idx="1034">
                  <c:v>0.331681</c:v>
                </c:pt>
                <c:pt idx="1035">
                  <c:v>0.331706</c:v>
                </c:pt>
                <c:pt idx="1036">
                  <c:v>0.331928</c:v>
                </c:pt>
                <c:pt idx="1037">
                  <c:v>0.332142</c:v>
                </c:pt>
                <c:pt idx="1038">
                  <c:v>0.332224</c:v>
                </c:pt>
                <c:pt idx="1039">
                  <c:v>0.33231</c:v>
                </c:pt>
                <c:pt idx="1040">
                  <c:v>0.332617</c:v>
                </c:pt>
                <c:pt idx="1041">
                  <c:v>0.33278</c:v>
                </c:pt>
                <c:pt idx="1042">
                  <c:v>0.332851</c:v>
                </c:pt>
                <c:pt idx="1043">
                  <c:v>0.33286</c:v>
                </c:pt>
                <c:pt idx="1044">
                  <c:v>0.332908</c:v>
                </c:pt>
                <c:pt idx="1045">
                  <c:v>0.333439</c:v>
                </c:pt>
                <c:pt idx="1046">
                  <c:v>0.333449</c:v>
                </c:pt>
                <c:pt idx="1047">
                  <c:v>0.333607</c:v>
                </c:pt>
                <c:pt idx="1048">
                  <c:v>0.334067</c:v>
                </c:pt>
                <c:pt idx="1049">
                  <c:v>0.33414</c:v>
                </c:pt>
                <c:pt idx="1050">
                  <c:v>0.334221</c:v>
                </c:pt>
                <c:pt idx="1051">
                  <c:v>0.334224</c:v>
                </c:pt>
                <c:pt idx="1052">
                  <c:v>0.334267</c:v>
                </c:pt>
                <c:pt idx="1053">
                  <c:v>0.334402</c:v>
                </c:pt>
                <c:pt idx="1054">
                  <c:v>0.334779</c:v>
                </c:pt>
                <c:pt idx="1055">
                  <c:v>0.335031</c:v>
                </c:pt>
                <c:pt idx="1056">
                  <c:v>0.335034</c:v>
                </c:pt>
                <c:pt idx="1057">
                  <c:v>0.335117</c:v>
                </c:pt>
                <c:pt idx="1058">
                  <c:v>0.335329</c:v>
                </c:pt>
                <c:pt idx="1059">
                  <c:v>0.335442</c:v>
                </c:pt>
                <c:pt idx="1060">
                  <c:v>0.335513</c:v>
                </c:pt>
                <c:pt idx="1061">
                  <c:v>0.335537</c:v>
                </c:pt>
                <c:pt idx="1062">
                  <c:v>0.335635</c:v>
                </c:pt>
                <c:pt idx="1063">
                  <c:v>0.335722</c:v>
                </c:pt>
                <c:pt idx="1064">
                  <c:v>0.335749</c:v>
                </c:pt>
                <c:pt idx="1065">
                  <c:v>0.33597</c:v>
                </c:pt>
                <c:pt idx="1066">
                  <c:v>0.336</c:v>
                </c:pt>
                <c:pt idx="1067">
                  <c:v>0.336367</c:v>
                </c:pt>
                <c:pt idx="1068">
                  <c:v>0.336431</c:v>
                </c:pt>
                <c:pt idx="1069">
                  <c:v>0.336498</c:v>
                </c:pt>
                <c:pt idx="1070">
                  <c:v>0.336728</c:v>
                </c:pt>
                <c:pt idx="1071">
                  <c:v>0.336863</c:v>
                </c:pt>
                <c:pt idx="1072">
                  <c:v>0.337458</c:v>
                </c:pt>
                <c:pt idx="1073">
                  <c:v>0.337494</c:v>
                </c:pt>
                <c:pt idx="1074">
                  <c:v>0.337802</c:v>
                </c:pt>
                <c:pt idx="1075">
                  <c:v>0.338194</c:v>
                </c:pt>
                <c:pt idx="1076">
                  <c:v>0.338814</c:v>
                </c:pt>
                <c:pt idx="1077">
                  <c:v>0.338829</c:v>
                </c:pt>
                <c:pt idx="1078">
                  <c:v>0.338922</c:v>
                </c:pt>
                <c:pt idx="1079">
                  <c:v>0.33933</c:v>
                </c:pt>
                <c:pt idx="1080">
                  <c:v>0.339384</c:v>
                </c:pt>
                <c:pt idx="1081">
                  <c:v>0.339466</c:v>
                </c:pt>
                <c:pt idx="1082">
                  <c:v>0.339762</c:v>
                </c:pt>
                <c:pt idx="1083">
                  <c:v>0.340236</c:v>
                </c:pt>
                <c:pt idx="1084">
                  <c:v>0.340663</c:v>
                </c:pt>
                <c:pt idx="1085">
                  <c:v>0.340696</c:v>
                </c:pt>
                <c:pt idx="1086">
                  <c:v>0.341001</c:v>
                </c:pt>
                <c:pt idx="1087">
                  <c:v>0.341054</c:v>
                </c:pt>
                <c:pt idx="1088">
                  <c:v>0.341125</c:v>
                </c:pt>
                <c:pt idx="1089">
                  <c:v>0.341656</c:v>
                </c:pt>
                <c:pt idx="1090">
                  <c:v>0.341998</c:v>
                </c:pt>
                <c:pt idx="1091">
                  <c:v>0.342132</c:v>
                </c:pt>
                <c:pt idx="1092">
                  <c:v>0.342317</c:v>
                </c:pt>
                <c:pt idx="1093">
                  <c:v>0.342384</c:v>
                </c:pt>
                <c:pt idx="1094">
                  <c:v>0.342425</c:v>
                </c:pt>
                <c:pt idx="1095">
                  <c:v>0.342549</c:v>
                </c:pt>
                <c:pt idx="1096">
                  <c:v>0.342678</c:v>
                </c:pt>
                <c:pt idx="1097">
                  <c:v>0.343001</c:v>
                </c:pt>
                <c:pt idx="1098">
                  <c:v>0.343299</c:v>
                </c:pt>
                <c:pt idx="1099">
                  <c:v>0.343557</c:v>
                </c:pt>
                <c:pt idx="1100">
                  <c:v>0.343775</c:v>
                </c:pt>
                <c:pt idx="1101">
                  <c:v>0.343777</c:v>
                </c:pt>
                <c:pt idx="1102">
                  <c:v>0.344585</c:v>
                </c:pt>
                <c:pt idx="1103">
                  <c:v>0.344608</c:v>
                </c:pt>
                <c:pt idx="1104">
                  <c:v>0.344847</c:v>
                </c:pt>
                <c:pt idx="1105">
                  <c:v>0.345041</c:v>
                </c:pt>
                <c:pt idx="1106">
                  <c:v>0.345214</c:v>
                </c:pt>
                <c:pt idx="1107">
                  <c:v>0.345215</c:v>
                </c:pt>
                <c:pt idx="1108">
                  <c:v>0.345478</c:v>
                </c:pt>
                <c:pt idx="1109">
                  <c:v>0.345525</c:v>
                </c:pt>
                <c:pt idx="1110">
                  <c:v>0.345644</c:v>
                </c:pt>
                <c:pt idx="1111">
                  <c:v>0.345694</c:v>
                </c:pt>
                <c:pt idx="1112">
                  <c:v>0.346385</c:v>
                </c:pt>
                <c:pt idx="1113">
                  <c:v>0.346601</c:v>
                </c:pt>
                <c:pt idx="1114">
                  <c:v>0.346609</c:v>
                </c:pt>
                <c:pt idx="1115">
                  <c:v>0.346653</c:v>
                </c:pt>
                <c:pt idx="1116">
                  <c:v>0.346903</c:v>
                </c:pt>
                <c:pt idx="1117">
                  <c:v>0.34693</c:v>
                </c:pt>
                <c:pt idx="1118">
                  <c:v>0.346984</c:v>
                </c:pt>
                <c:pt idx="1119">
                  <c:v>0.347004</c:v>
                </c:pt>
                <c:pt idx="1120">
                  <c:v>0.347069</c:v>
                </c:pt>
                <c:pt idx="1121">
                  <c:v>0.347755</c:v>
                </c:pt>
                <c:pt idx="1122">
                  <c:v>0.34803</c:v>
                </c:pt>
                <c:pt idx="1123">
                  <c:v>0.348264</c:v>
                </c:pt>
                <c:pt idx="1124">
                  <c:v>0.348496</c:v>
                </c:pt>
                <c:pt idx="1125">
                  <c:v>0.348901</c:v>
                </c:pt>
                <c:pt idx="1126">
                  <c:v>0.348915</c:v>
                </c:pt>
                <c:pt idx="1127">
                  <c:v>0.348983</c:v>
                </c:pt>
                <c:pt idx="1128">
                  <c:v>0.349154</c:v>
                </c:pt>
                <c:pt idx="1129">
                  <c:v>0.349219</c:v>
                </c:pt>
                <c:pt idx="1130">
                  <c:v>0.34955</c:v>
                </c:pt>
                <c:pt idx="1131">
                  <c:v>0.349681</c:v>
                </c:pt>
                <c:pt idx="1132">
                  <c:v>0.350301</c:v>
                </c:pt>
                <c:pt idx="1133">
                  <c:v>0.350349</c:v>
                </c:pt>
                <c:pt idx="1134">
                  <c:v>0.350735</c:v>
                </c:pt>
                <c:pt idx="1135">
                  <c:v>0.350985</c:v>
                </c:pt>
                <c:pt idx="1136">
                  <c:v>0.351099</c:v>
                </c:pt>
                <c:pt idx="1137">
                  <c:v>0.351164</c:v>
                </c:pt>
                <c:pt idx="1138">
                  <c:v>0.351185</c:v>
                </c:pt>
                <c:pt idx="1139">
                  <c:v>0.351271</c:v>
                </c:pt>
                <c:pt idx="1140">
                  <c:v>0.351342</c:v>
                </c:pt>
                <c:pt idx="1141">
                  <c:v>0.351425</c:v>
                </c:pt>
                <c:pt idx="1142">
                  <c:v>0.351502</c:v>
                </c:pt>
                <c:pt idx="1143">
                  <c:v>0.351642</c:v>
                </c:pt>
                <c:pt idx="1144">
                  <c:v>0.351969</c:v>
                </c:pt>
                <c:pt idx="1145">
                  <c:v>0.352122</c:v>
                </c:pt>
                <c:pt idx="1146">
                  <c:v>0.352445</c:v>
                </c:pt>
                <c:pt idx="1147">
                  <c:v>0.352455</c:v>
                </c:pt>
                <c:pt idx="1148">
                  <c:v>0.352549</c:v>
                </c:pt>
                <c:pt idx="1149">
                  <c:v>0.352553</c:v>
                </c:pt>
                <c:pt idx="1150">
                  <c:v>0.352649</c:v>
                </c:pt>
                <c:pt idx="1151">
                  <c:v>0.352802</c:v>
                </c:pt>
                <c:pt idx="1152">
                  <c:v>0.352811</c:v>
                </c:pt>
                <c:pt idx="1153">
                  <c:v>0.352953</c:v>
                </c:pt>
                <c:pt idx="1154">
                  <c:v>0.3535</c:v>
                </c:pt>
                <c:pt idx="1155">
                  <c:v>0.353633</c:v>
                </c:pt>
                <c:pt idx="1156">
                  <c:v>0.353788</c:v>
                </c:pt>
                <c:pt idx="1157">
                  <c:v>0.353839</c:v>
                </c:pt>
                <c:pt idx="1158">
                  <c:v>0.353895</c:v>
                </c:pt>
                <c:pt idx="1159">
                  <c:v>0.353977</c:v>
                </c:pt>
                <c:pt idx="1160">
                  <c:v>0.353999</c:v>
                </c:pt>
                <c:pt idx="1161">
                  <c:v>0.354036</c:v>
                </c:pt>
                <c:pt idx="1162">
                  <c:v>0.354096</c:v>
                </c:pt>
                <c:pt idx="1163">
                  <c:v>0.354183</c:v>
                </c:pt>
                <c:pt idx="1164">
                  <c:v>0.35432</c:v>
                </c:pt>
                <c:pt idx="1165">
                  <c:v>0.35437</c:v>
                </c:pt>
                <c:pt idx="1166">
                  <c:v>0.354403</c:v>
                </c:pt>
                <c:pt idx="1167">
                  <c:v>0.354502</c:v>
                </c:pt>
                <c:pt idx="1168">
                  <c:v>0.354518</c:v>
                </c:pt>
                <c:pt idx="1169">
                  <c:v>0.35458</c:v>
                </c:pt>
                <c:pt idx="1170">
                  <c:v>0.35475</c:v>
                </c:pt>
                <c:pt idx="1171">
                  <c:v>0.354775</c:v>
                </c:pt>
                <c:pt idx="1172">
                  <c:v>0.355009</c:v>
                </c:pt>
                <c:pt idx="1173">
                  <c:v>0.355117</c:v>
                </c:pt>
                <c:pt idx="1174">
                  <c:v>0.355158</c:v>
                </c:pt>
                <c:pt idx="1175">
                  <c:v>0.355253</c:v>
                </c:pt>
                <c:pt idx="1176">
                  <c:v>0.355268</c:v>
                </c:pt>
                <c:pt idx="1177">
                  <c:v>0.355422</c:v>
                </c:pt>
                <c:pt idx="1178">
                  <c:v>0.355585</c:v>
                </c:pt>
                <c:pt idx="1179">
                  <c:v>0.356035</c:v>
                </c:pt>
                <c:pt idx="1180">
                  <c:v>0.356064</c:v>
                </c:pt>
                <c:pt idx="1181">
                  <c:v>0.356165</c:v>
                </c:pt>
                <c:pt idx="1182">
                  <c:v>0.356224</c:v>
                </c:pt>
                <c:pt idx="1183">
                  <c:v>0.356278</c:v>
                </c:pt>
                <c:pt idx="1184">
                  <c:v>0.356283</c:v>
                </c:pt>
                <c:pt idx="1185">
                  <c:v>0.356452</c:v>
                </c:pt>
                <c:pt idx="1186">
                  <c:v>0.35646</c:v>
                </c:pt>
                <c:pt idx="1187">
                  <c:v>0.356484</c:v>
                </c:pt>
                <c:pt idx="1188">
                  <c:v>0.356565</c:v>
                </c:pt>
                <c:pt idx="1189">
                  <c:v>0.35662</c:v>
                </c:pt>
                <c:pt idx="1190">
                  <c:v>0.356643</c:v>
                </c:pt>
                <c:pt idx="1191">
                  <c:v>0.356959</c:v>
                </c:pt>
                <c:pt idx="1192">
                  <c:v>0.356962</c:v>
                </c:pt>
                <c:pt idx="1193">
                  <c:v>0.357078</c:v>
                </c:pt>
                <c:pt idx="1194">
                  <c:v>0.357223</c:v>
                </c:pt>
                <c:pt idx="1195">
                  <c:v>0.357248</c:v>
                </c:pt>
                <c:pt idx="1196">
                  <c:v>0.357295</c:v>
                </c:pt>
                <c:pt idx="1197">
                  <c:v>0.357301</c:v>
                </c:pt>
                <c:pt idx="1198">
                  <c:v>0.357312</c:v>
                </c:pt>
                <c:pt idx="1199">
                  <c:v>0.35746</c:v>
                </c:pt>
                <c:pt idx="1200">
                  <c:v>0.357617</c:v>
                </c:pt>
                <c:pt idx="1201">
                  <c:v>0.357756</c:v>
                </c:pt>
                <c:pt idx="1202">
                  <c:v>0.35779</c:v>
                </c:pt>
                <c:pt idx="1203">
                  <c:v>0.357968</c:v>
                </c:pt>
                <c:pt idx="1204">
                  <c:v>0.358025</c:v>
                </c:pt>
                <c:pt idx="1205">
                  <c:v>0.358045</c:v>
                </c:pt>
                <c:pt idx="1206">
                  <c:v>0.358121</c:v>
                </c:pt>
                <c:pt idx="1207">
                  <c:v>0.358223</c:v>
                </c:pt>
                <c:pt idx="1208">
                  <c:v>0.358251</c:v>
                </c:pt>
                <c:pt idx="1209">
                  <c:v>0.358314</c:v>
                </c:pt>
                <c:pt idx="1210">
                  <c:v>0.35835</c:v>
                </c:pt>
                <c:pt idx="1211">
                  <c:v>0.358453</c:v>
                </c:pt>
                <c:pt idx="1212">
                  <c:v>0.358476</c:v>
                </c:pt>
                <c:pt idx="1213">
                  <c:v>0.358602</c:v>
                </c:pt>
                <c:pt idx="1214">
                  <c:v>0.358757</c:v>
                </c:pt>
                <c:pt idx="1215">
                  <c:v>0.35897</c:v>
                </c:pt>
                <c:pt idx="1216">
                  <c:v>0.358974</c:v>
                </c:pt>
                <c:pt idx="1217">
                  <c:v>0.359135</c:v>
                </c:pt>
                <c:pt idx="1218">
                  <c:v>0.359146</c:v>
                </c:pt>
                <c:pt idx="1219">
                  <c:v>0.359153</c:v>
                </c:pt>
                <c:pt idx="1220">
                  <c:v>0.359189</c:v>
                </c:pt>
                <c:pt idx="1221">
                  <c:v>0.359211</c:v>
                </c:pt>
                <c:pt idx="1222">
                  <c:v>0.359578</c:v>
                </c:pt>
                <c:pt idx="1223">
                  <c:v>0.359757</c:v>
                </c:pt>
                <c:pt idx="1224">
                  <c:v>0.359883</c:v>
                </c:pt>
                <c:pt idx="1225">
                  <c:v>0.360083</c:v>
                </c:pt>
                <c:pt idx="1226">
                  <c:v>0.360131</c:v>
                </c:pt>
                <c:pt idx="1227">
                  <c:v>0.360205</c:v>
                </c:pt>
                <c:pt idx="1228">
                  <c:v>0.360564</c:v>
                </c:pt>
                <c:pt idx="1229">
                  <c:v>0.360701</c:v>
                </c:pt>
                <c:pt idx="1230">
                  <c:v>0.360873</c:v>
                </c:pt>
                <c:pt idx="1231">
                  <c:v>0.361061</c:v>
                </c:pt>
                <c:pt idx="1232">
                  <c:v>0.361247</c:v>
                </c:pt>
                <c:pt idx="1233">
                  <c:v>0.361416</c:v>
                </c:pt>
                <c:pt idx="1234">
                  <c:v>0.361423</c:v>
                </c:pt>
                <c:pt idx="1235">
                  <c:v>0.361582</c:v>
                </c:pt>
                <c:pt idx="1236">
                  <c:v>0.361848</c:v>
                </c:pt>
                <c:pt idx="1237">
                  <c:v>0.362127</c:v>
                </c:pt>
                <c:pt idx="1238">
                  <c:v>0.362617</c:v>
                </c:pt>
                <c:pt idx="1239">
                  <c:v>0.363164</c:v>
                </c:pt>
                <c:pt idx="1240">
                  <c:v>0.363619</c:v>
                </c:pt>
                <c:pt idx="1241">
                  <c:v>0.363716</c:v>
                </c:pt>
                <c:pt idx="1242">
                  <c:v>0.363845</c:v>
                </c:pt>
                <c:pt idx="1243">
                  <c:v>0.363951</c:v>
                </c:pt>
                <c:pt idx="1244">
                  <c:v>0.3641</c:v>
                </c:pt>
                <c:pt idx="1245">
                  <c:v>0.364121</c:v>
                </c:pt>
                <c:pt idx="1246">
                  <c:v>0.364142</c:v>
                </c:pt>
                <c:pt idx="1247">
                  <c:v>0.364194</c:v>
                </c:pt>
                <c:pt idx="1248">
                  <c:v>0.364221</c:v>
                </c:pt>
                <c:pt idx="1249">
                  <c:v>0.364557</c:v>
                </c:pt>
                <c:pt idx="1250">
                  <c:v>0.364605</c:v>
                </c:pt>
                <c:pt idx="1251">
                  <c:v>0.364865</c:v>
                </c:pt>
                <c:pt idx="1252">
                  <c:v>0.365124</c:v>
                </c:pt>
                <c:pt idx="1253">
                  <c:v>0.36522</c:v>
                </c:pt>
                <c:pt idx="1254">
                  <c:v>0.365323</c:v>
                </c:pt>
                <c:pt idx="1255">
                  <c:v>0.365458</c:v>
                </c:pt>
                <c:pt idx="1256">
                  <c:v>0.366071</c:v>
                </c:pt>
                <c:pt idx="1257">
                  <c:v>0.366082</c:v>
                </c:pt>
                <c:pt idx="1258">
                  <c:v>0.3665</c:v>
                </c:pt>
                <c:pt idx="1259">
                  <c:v>0.367019</c:v>
                </c:pt>
                <c:pt idx="1260">
                  <c:v>0.367184</c:v>
                </c:pt>
                <c:pt idx="1261">
                  <c:v>0.367273</c:v>
                </c:pt>
                <c:pt idx="1262">
                  <c:v>0.367628</c:v>
                </c:pt>
                <c:pt idx="1263">
                  <c:v>0.368275</c:v>
                </c:pt>
                <c:pt idx="1264">
                  <c:v>0.368711</c:v>
                </c:pt>
                <c:pt idx="1265">
                  <c:v>0.369018</c:v>
                </c:pt>
                <c:pt idx="1266">
                  <c:v>0.369134</c:v>
                </c:pt>
                <c:pt idx="1267">
                  <c:v>0.369212</c:v>
                </c:pt>
                <c:pt idx="1268">
                  <c:v>0.369473</c:v>
                </c:pt>
                <c:pt idx="1269">
                  <c:v>0.369656</c:v>
                </c:pt>
                <c:pt idx="1270">
                  <c:v>0.370011</c:v>
                </c:pt>
                <c:pt idx="1271">
                  <c:v>0.370074</c:v>
                </c:pt>
                <c:pt idx="1272">
                  <c:v>0.370136</c:v>
                </c:pt>
                <c:pt idx="1273">
                  <c:v>0.370291</c:v>
                </c:pt>
                <c:pt idx="1274">
                  <c:v>0.370322</c:v>
                </c:pt>
                <c:pt idx="1275">
                  <c:v>0.370617</c:v>
                </c:pt>
                <c:pt idx="1276">
                  <c:v>0.370621</c:v>
                </c:pt>
                <c:pt idx="1277">
                  <c:v>0.370703</c:v>
                </c:pt>
                <c:pt idx="1278">
                  <c:v>0.370744</c:v>
                </c:pt>
                <c:pt idx="1279">
                  <c:v>0.371225</c:v>
                </c:pt>
                <c:pt idx="1280">
                  <c:v>0.371264</c:v>
                </c:pt>
                <c:pt idx="1281">
                  <c:v>0.371323</c:v>
                </c:pt>
                <c:pt idx="1282">
                  <c:v>0.371447</c:v>
                </c:pt>
                <c:pt idx="1283">
                  <c:v>0.371718</c:v>
                </c:pt>
                <c:pt idx="1284">
                  <c:v>0.371801</c:v>
                </c:pt>
                <c:pt idx="1285">
                  <c:v>0.372007</c:v>
                </c:pt>
                <c:pt idx="1286">
                  <c:v>0.37203</c:v>
                </c:pt>
                <c:pt idx="1287">
                  <c:v>0.372119</c:v>
                </c:pt>
                <c:pt idx="1288">
                  <c:v>0.372978</c:v>
                </c:pt>
                <c:pt idx="1289">
                  <c:v>0.373037</c:v>
                </c:pt>
                <c:pt idx="1290">
                  <c:v>0.373056</c:v>
                </c:pt>
                <c:pt idx="1291">
                  <c:v>0.373364</c:v>
                </c:pt>
                <c:pt idx="1292">
                  <c:v>0.37341</c:v>
                </c:pt>
                <c:pt idx="1293">
                  <c:v>0.373415</c:v>
                </c:pt>
                <c:pt idx="1294">
                  <c:v>0.37373</c:v>
                </c:pt>
                <c:pt idx="1295">
                  <c:v>0.37388</c:v>
                </c:pt>
                <c:pt idx="1296">
                  <c:v>0.374411</c:v>
                </c:pt>
                <c:pt idx="1297">
                  <c:v>0.374853</c:v>
                </c:pt>
                <c:pt idx="1298">
                  <c:v>0.374883</c:v>
                </c:pt>
                <c:pt idx="1299">
                  <c:v>0.374947</c:v>
                </c:pt>
                <c:pt idx="1300">
                  <c:v>0.375193</c:v>
                </c:pt>
                <c:pt idx="1301">
                  <c:v>0.376058</c:v>
                </c:pt>
                <c:pt idx="1302">
                  <c:v>0.376139</c:v>
                </c:pt>
                <c:pt idx="1303">
                  <c:v>0.376289</c:v>
                </c:pt>
                <c:pt idx="1304">
                  <c:v>0.377458</c:v>
                </c:pt>
                <c:pt idx="1305">
                  <c:v>0.377732</c:v>
                </c:pt>
                <c:pt idx="1306">
                  <c:v>0.377807</c:v>
                </c:pt>
                <c:pt idx="1307">
                  <c:v>0.378183</c:v>
                </c:pt>
                <c:pt idx="1308">
                  <c:v>0.378574</c:v>
                </c:pt>
                <c:pt idx="1309">
                  <c:v>0.378694</c:v>
                </c:pt>
                <c:pt idx="1310">
                  <c:v>0.378883</c:v>
                </c:pt>
                <c:pt idx="1311">
                  <c:v>0.379528</c:v>
                </c:pt>
                <c:pt idx="1312">
                  <c:v>0.379854</c:v>
                </c:pt>
                <c:pt idx="1313">
                  <c:v>0.379996</c:v>
                </c:pt>
                <c:pt idx="1314">
                  <c:v>0.380025</c:v>
                </c:pt>
                <c:pt idx="1315">
                  <c:v>0.380092</c:v>
                </c:pt>
                <c:pt idx="1316">
                  <c:v>0.380269</c:v>
                </c:pt>
                <c:pt idx="1317">
                  <c:v>0.380307</c:v>
                </c:pt>
                <c:pt idx="1318">
                  <c:v>0.380478</c:v>
                </c:pt>
                <c:pt idx="1319">
                  <c:v>0.380667</c:v>
                </c:pt>
                <c:pt idx="1320">
                  <c:v>0.380787</c:v>
                </c:pt>
                <c:pt idx="1321">
                  <c:v>0.381426</c:v>
                </c:pt>
                <c:pt idx="1322">
                  <c:v>0.381489</c:v>
                </c:pt>
                <c:pt idx="1323">
                  <c:v>0.381818</c:v>
                </c:pt>
                <c:pt idx="1324">
                  <c:v>0.381869</c:v>
                </c:pt>
                <c:pt idx="1325">
                  <c:v>0.382483</c:v>
                </c:pt>
                <c:pt idx="1326">
                  <c:v>0.383816</c:v>
                </c:pt>
                <c:pt idx="1327">
                  <c:v>0.383857</c:v>
                </c:pt>
                <c:pt idx="1328">
                  <c:v>0.384301</c:v>
                </c:pt>
                <c:pt idx="1329">
                  <c:v>0.384614</c:v>
                </c:pt>
                <c:pt idx="1330">
                  <c:v>0.384938</c:v>
                </c:pt>
                <c:pt idx="1331">
                  <c:v>0.385032</c:v>
                </c:pt>
                <c:pt idx="1332">
                  <c:v>0.385087</c:v>
                </c:pt>
                <c:pt idx="1333">
                  <c:v>0.385178</c:v>
                </c:pt>
                <c:pt idx="1334">
                  <c:v>0.385194</c:v>
                </c:pt>
                <c:pt idx="1335">
                  <c:v>0.385228</c:v>
                </c:pt>
                <c:pt idx="1336">
                  <c:v>0.385323</c:v>
                </c:pt>
                <c:pt idx="1337">
                  <c:v>0.385325</c:v>
                </c:pt>
                <c:pt idx="1338">
                  <c:v>0.38533</c:v>
                </c:pt>
                <c:pt idx="1339">
                  <c:v>0.385629</c:v>
                </c:pt>
                <c:pt idx="1340">
                  <c:v>0.385688</c:v>
                </c:pt>
                <c:pt idx="1341">
                  <c:v>0.385936</c:v>
                </c:pt>
                <c:pt idx="1342">
                  <c:v>0.385938</c:v>
                </c:pt>
                <c:pt idx="1343">
                  <c:v>0.386209</c:v>
                </c:pt>
                <c:pt idx="1344">
                  <c:v>0.386381</c:v>
                </c:pt>
                <c:pt idx="1345">
                  <c:v>0.386486</c:v>
                </c:pt>
                <c:pt idx="1346">
                  <c:v>0.386498</c:v>
                </c:pt>
                <c:pt idx="1347">
                  <c:v>0.386625</c:v>
                </c:pt>
                <c:pt idx="1348">
                  <c:v>0.386901</c:v>
                </c:pt>
                <c:pt idx="1349">
                  <c:v>0.38698</c:v>
                </c:pt>
                <c:pt idx="1350">
                  <c:v>0.387</c:v>
                </c:pt>
                <c:pt idx="1351">
                  <c:v>0.387199</c:v>
                </c:pt>
                <c:pt idx="1352">
                  <c:v>0.387513</c:v>
                </c:pt>
                <c:pt idx="1353">
                  <c:v>0.387531</c:v>
                </c:pt>
                <c:pt idx="1354">
                  <c:v>0.387645</c:v>
                </c:pt>
                <c:pt idx="1355">
                  <c:v>0.388</c:v>
                </c:pt>
                <c:pt idx="1356">
                  <c:v>0.388042</c:v>
                </c:pt>
                <c:pt idx="1357">
                  <c:v>0.388134</c:v>
                </c:pt>
                <c:pt idx="1358">
                  <c:v>0.388469</c:v>
                </c:pt>
                <c:pt idx="1359">
                  <c:v>0.388555</c:v>
                </c:pt>
                <c:pt idx="1360">
                  <c:v>0.38859</c:v>
                </c:pt>
                <c:pt idx="1361">
                  <c:v>0.388687</c:v>
                </c:pt>
                <c:pt idx="1362">
                  <c:v>0.389021</c:v>
                </c:pt>
                <c:pt idx="1363">
                  <c:v>0.389425</c:v>
                </c:pt>
                <c:pt idx="1364">
                  <c:v>0.389477</c:v>
                </c:pt>
                <c:pt idx="1365">
                  <c:v>0.389516</c:v>
                </c:pt>
                <c:pt idx="1366">
                  <c:v>0.389596</c:v>
                </c:pt>
                <c:pt idx="1367">
                  <c:v>0.38972</c:v>
                </c:pt>
                <c:pt idx="1368">
                  <c:v>0.389827</c:v>
                </c:pt>
                <c:pt idx="1369">
                  <c:v>0.389964</c:v>
                </c:pt>
                <c:pt idx="1370">
                  <c:v>0.390179</c:v>
                </c:pt>
                <c:pt idx="1371">
                  <c:v>0.390293</c:v>
                </c:pt>
                <c:pt idx="1372">
                  <c:v>0.390503</c:v>
                </c:pt>
                <c:pt idx="1373">
                  <c:v>0.390817</c:v>
                </c:pt>
                <c:pt idx="1374">
                  <c:v>0.391341</c:v>
                </c:pt>
                <c:pt idx="1375">
                  <c:v>0.391382</c:v>
                </c:pt>
                <c:pt idx="1376">
                  <c:v>0.391478</c:v>
                </c:pt>
                <c:pt idx="1377">
                  <c:v>0.391486</c:v>
                </c:pt>
                <c:pt idx="1378">
                  <c:v>0.391531</c:v>
                </c:pt>
                <c:pt idx="1379">
                  <c:v>0.391585</c:v>
                </c:pt>
                <c:pt idx="1380">
                  <c:v>0.3916</c:v>
                </c:pt>
                <c:pt idx="1381">
                  <c:v>0.391675</c:v>
                </c:pt>
                <c:pt idx="1382">
                  <c:v>0.391772</c:v>
                </c:pt>
                <c:pt idx="1383">
                  <c:v>0.391817</c:v>
                </c:pt>
                <c:pt idx="1384">
                  <c:v>0.392059</c:v>
                </c:pt>
                <c:pt idx="1385">
                  <c:v>0.39214</c:v>
                </c:pt>
                <c:pt idx="1386">
                  <c:v>0.392197</c:v>
                </c:pt>
                <c:pt idx="1387">
                  <c:v>0.39224</c:v>
                </c:pt>
                <c:pt idx="1388">
                  <c:v>0.392334</c:v>
                </c:pt>
                <c:pt idx="1389">
                  <c:v>0.392397</c:v>
                </c:pt>
                <c:pt idx="1390">
                  <c:v>0.39246</c:v>
                </c:pt>
                <c:pt idx="1391">
                  <c:v>0.392497</c:v>
                </c:pt>
                <c:pt idx="1392">
                  <c:v>0.392544</c:v>
                </c:pt>
                <c:pt idx="1393">
                  <c:v>0.392635</c:v>
                </c:pt>
                <c:pt idx="1394">
                  <c:v>0.392871</c:v>
                </c:pt>
                <c:pt idx="1395">
                  <c:v>0.392877</c:v>
                </c:pt>
                <c:pt idx="1396">
                  <c:v>0.392952</c:v>
                </c:pt>
                <c:pt idx="1397">
                  <c:v>0.393056</c:v>
                </c:pt>
                <c:pt idx="1398">
                  <c:v>0.393385</c:v>
                </c:pt>
                <c:pt idx="1399">
                  <c:v>0.393476</c:v>
                </c:pt>
                <c:pt idx="1400">
                  <c:v>0.393555</c:v>
                </c:pt>
                <c:pt idx="1401">
                  <c:v>0.393867</c:v>
                </c:pt>
                <c:pt idx="1402">
                  <c:v>0.393926</c:v>
                </c:pt>
                <c:pt idx="1403">
                  <c:v>0.394043</c:v>
                </c:pt>
                <c:pt idx="1404">
                  <c:v>0.394163</c:v>
                </c:pt>
                <c:pt idx="1405">
                  <c:v>0.394293</c:v>
                </c:pt>
                <c:pt idx="1406">
                  <c:v>0.394435</c:v>
                </c:pt>
                <c:pt idx="1407">
                  <c:v>0.394548</c:v>
                </c:pt>
                <c:pt idx="1408">
                  <c:v>0.394704</c:v>
                </c:pt>
                <c:pt idx="1409">
                  <c:v>0.395017</c:v>
                </c:pt>
                <c:pt idx="1410">
                  <c:v>0.395152</c:v>
                </c:pt>
                <c:pt idx="1411">
                  <c:v>0.395231</c:v>
                </c:pt>
                <c:pt idx="1412">
                  <c:v>0.395304</c:v>
                </c:pt>
                <c:pt idx="1413">
                  <c:v>0.395576</c:v>
                </c:pt>
                <c:pt idx="1414">
                  <c:v>0.395723</c:v>
                </c:pt>
                <c:pt idx="1415">
                  <c:v>0.395827</c:v>
                </c:pt>
                <c:pt idx="1416">
                  <c:v>0.395832</c:v>
                </c:pt>
                <c:pt idx="1417">
                  <c:v>0.395867</c:v>
                </c:pt>
                <c:pt idx="1418">
                  <c:v>0.395959</c:v>
                </c:pt>
                <c:pt idx="1419">
                  <c:v>0.396129</c:v>
                </c:pt>
                <c:pt idx="1420">
                  <c:v>0.396148</c:v>
                </c:pt>
                <c:pt idx="1421">
                  <c:v>0.396278</c:v>
                </c:pt>
                <c:pt idx="1422">
                  <c:v>0.396309</c:v>
                </c:pt>
                <c:pt idx="1423">
                  <c:v>0.396384</c:v>
                </c:pt>
                <c:pt idx="1424">
                  <c:v>0.396586</c:v>
                </c:pt>
                <c:pt idx="1425">
                  <c:v>0.396948</c:v>
                </c:pt>
                <c:pt idx="1426">
                  <c:v>0.397045</c:v>
                </c:pt>
                <c:pt idx="1427">
                  <c:v>0.397143</c:v>
                </c:pt>
                <c:pt idx="1428">
                  <c:v>0.39726</c:v>
                </c:pt>
                <c:pt idx="1429">
                  <c:v>0.397756</c:v>
                </c:pt>
                <c:pt idx="1430">
                  <c:v>0.397757</c:v>
                </c:pt>
                <c:pt idx="1431">
                  <c:v>0.398226</c:v>
                </c:pt>
                <c:pt idx="1432">
                  <c:v>0.398618</c:v>
                </c:pt>
                <c:pt idx="1433">
                  <c:v>0.398631</c:v>
                </c:pt>
                <c:pt idx="1434">
                  <c:v>0.398904</c:v>
                </c:pt>
                <c:pt idx="1435">
                  <c:v>0.399112</c:v>
                </c:pt>
                <c:pt idx="1436">
                  <c:v>0.39912</c:v>
                </c:pt>
                <c:pt idx="1437">
                  <c:v>0.399425</c:v>
                </c:pt>
                <c:pt idx="1438">
                  <c:v>0.399571</c:v>
                </c:pt>
                <c:pt idx="1439">
                  <c:v>0.399819</c:v>
                </c:pt>
                <c:pt idx="1440">
                  <c:v>0.399971</c:v>
                </c:pt>
                <c:pt idx="1441">
                  <c:v>0.400432</c:v>
                </c:pt>
                <c:pt idx="1442">
                  <c:v>0.40076</c:v>
                </c:pt>
                <c:pt idx="1443">
                  <c:v>0.400802</c:v>
                </c:pt>
                <c:pt idx="1444">
                  <c:v>0.401014</c:v>
                </c:pt>
                <c:pt idx="1445">
                  <c:v>0.401069</c:v>
                </c:pt>
                <c:pt idx="1446">
                  <c:v>0.401157</c:v>
                </c:pt>
                <c:pt idx="1447">
                  <c:v>0.40131</c:v>
                </c:pt>
                <c:pt idx="1448">
                  <c:v>0.401618</c:v>
                </c:pt>
                <c:pt idx="1449">
                  <c:v>0.401792</c:v>
                </c:pt>
                <c:pt idx="1450">
                  <c:v>0.402315</c:v>
                </c:pt>
                <c:pt idx="1451">
                  <c:v>0.402374</c:v>
                </c:pt>
                <c:pt idx="1452">
                  <c:v>0.402472</c:v>
                </c:pt>
                <c:pt idx="1453">
                  <c:v>0.402541</c:v>
                </c:pt>
                <c:pt idx="1454">
                  <c:v>0.402674</c:v>
                </c:pt>
                <c:pt idx="1455">
                  <c:v>0.40279</c:v>
                </c:pt>
                <c:pt idx="1456">
                  <c:v>0.402817</c:v>
                </c:pt>
                <c:pt idx="1457">
                  <c:v>0.402904</c:v>
                </c:pt>
                <c:pt idx="1458">
                  <c:v>0.402919</c:v>
                </c:pt>
                <c:pt idx="1459">
                  <c:v>0.402923</c:v>
                </c:pt>
                <c:pt idx="1460">
                  <c:v>0.403042</c:v>
                </c:pt>
                <c:pt idx="1461">
                  <c:v>0.403557</c:v>
                </c:pt>
                <c:pt idx="1462">
                  <c:v>0.403661</c:v>
                </c:pt>
                <c:pt idx="1463">
                  <c:v>0.403721</c:v>
                </c:pt>
                <c:pt idx="1464">
                  <c:v>0.403886</c:v>
                </c:pt>
                <c:pt idx="1465">
                  <c:v>0.403934</c:v>
                </c:pt>
                <c:pt idx="1466">
                  <c:v>0.404451</c:v>
                </c:pt>
                <c:pt idx="1467">
                  <c:v>0.405286</c:v>
                </c:pt>
                <c:pt idx="1468">
                  <c:v>0.405665</c:v>
                </c:pt>
                <c:pt idx="1469">
                  <c:v>0.406215</c:v>
                </c:pt>
                <c:pt idx="1470">
                  <c:v>0.406264</c:v>
                </c:pt>
                <c:pt idx="1471">
                  <c:v>0.406443</c:v>
                </c:pt>
                <c:pt idx="1472">
                  <c:v>0.406451</c:v>
                </c:pt>
                <c:pt idx="1473">
                  <c:v>0.406599</c:v>
                </c:pt>
                <c:pt idx="1474">
                  <c:v>0.406755</c:v>
                </c:pt>
                <c:pt idx="1475">
                  <c:v>0.407092</c:v>
                </c:pt>
                <c:pt idx="1476">
                  <c:v>0.407214</c:v>
                </c:pt>
                <c:pt idx="1477">
                  <c:v>0.407645</c:v>
                </c:pt>
                <c:pt idx="1478">
                  <c:v>0.407692</c:v>
                </c:pt>
                <c:pt idx="1479">
                  <c:v>0.408089</c:v>
                </c:pt>
                <c:pt idx="1480">
                  <c:v>0.408273</c:v>
                </c:pt>
                <c:pt idx="1481">
                  <c:v>0.408425</c:v>
                </c:pt>
                <c:pt idx="1482">
                  <c:v>0.408427</c:v>
                </c:pt>
                <c:pt idx="1483">
                  <c:v>0.408577</c:v>
                </c:pt>
                <c:pt idx="1484">
                  <c:v>0.408939</c:v>
                </c:pt>
                <c:pt idx="1485">
                  <c:v>0.409056</c:v>
                </c:pt>
                <c:pt idx="1486">
                  <c:v>0.409082</c:v>
                </c:pt>
                <c:pt idx="1487">
                  <c:v>0.409158</c:v>
                </c:pt>
                <c:pt idx="1488">
                  <c:v>0.409377</c:v>
                </c:pt>
                <c:pt idx="1489">
                  <c:v>0.409459</c:v>
                </c:pt>
                <c:pt idx="1490">
                  <c:v>0.409538</c:v>
                </c:pt>
                <c:pt idx="1491">
                  <c:v>0.409659</c:v>
                </c:pt>
                <c:pt idx="1492">
                  <c:v>0.409757</c:v>
                </c:pt>
                <c:pt idx="1493">
                  <c:v>0.410141</c:v>
                </c:pt>
                <c:pt idx="1494">
                  <c:v>0.410179</c:v>
                </c:pt>
                <c:pt idx="1495">
                  <c:v>0.41019</c:v>
                </c:pt>
                <c:pt idx="1496">
                  <c:v>0.410421</c:v>
                </c:pt>
                <c:pt idx="1497">
                  <c:v>0.410901</c:v>
                </c:pt>
                <c:pt idx="1498">
                  <c:v>0.411244</c:v>
                </c:pt>
                <c:pt idx="1499">
                  <c:v>0.411581</c:v>
                </c:pt>
                <c:pt idx="1500">
                  <c:v>0.411977</c:v>
                </c:pt>
                <c:pt idx="1501">
                  <c:v>0.412204</c:v>
                </c:pt>
                <c:pt idx="1502">
                  <c:v>0.412773</c:v>
                </c:pt>
                <c:pt idx="1503">
                  <c:v>0.413338</c:v>
                </c:pt>
                <c:pt idx="1504">
                  <c:v>0.413727</c:v>
                </c:pt>
                <c:pt idx="1505">
                  <c:v>0.413803</c:v>
                </c:pt>
                <c:pt idx="1506">
                  <c:v>0.413873</c:v>
                </c:pt>
                <c:pt idx="1507">
                  <c:v>0.413995</c:v>
                </c:pt>
                <c:pt idx="1508">
                  <c:v>0.414221</c:v>
                </c:pt>
                <c:pt idx="1509">
                  <c:v>0.414401</c:v>
                </c:pt>
                <c:pt idx="1510">
                  <c:v>0.414684</c:v>
                </c:pt>
                <c:pt idx="1511">
                  <c:v>0.415157</c:v>
                </c:pt>
                <c:pt idx="1512">
                  <c:v>0.415264</c:v>
                </c:pt>
                <c:pt idx="1513">
                  <c:v>0.415534</c:v>
                </c:pt>
                <c:pt idx="1514">
                  <c:v>0.415553</c:v>
                </c:pt>
                <c:pt idx="1515">
                  <c:v>0.415933</c:v>
                </c:pt>
                <c:pt idx="1516">
                  <c:v>0.416067</c:v>
                </c:pt>
                <c:pt idx="1517">
                  <c:v>0.416699</c:v>
                </c:pt>
                <c:pt idx="1518">
                  <c:v>0.416843</c:v>
                </c:pt>
                <c:pt idx="1519">
                  <c:v>0.41696</c:v>
                </c:pt>
                <c:pt idx="1520">
                  <c:v>0.417376</c:v>
                </c:pt>
                <c:pt idx="1521">
                  <c:v>0.417509</c:v>
                </c:pt>
                <c:pt idx="1522">
                  <c:v>0.417515</c:v>
                </c:pt>
                <c:pt idx="1523">
                  <c:v>0.417575</c:v>
                </c:pt>
                <c:pt idx="1524">
                  <c:v>0.417583</c:v>
                </c:pt>
                <c:pt idx="1525">
                  <c:v>0.417752</c:v>
                </c:pt>
                <c:pt idx="1526">
                  <c:v>0.417918</c:v>
                </c:pt>
                <c:pt idx="1527">
                  <c:v>0.418407</c:v>
                </c:pt>
                <c:pt idx="1528">
                  <c:v>0.418643</c:v>
                </c:pt>
                <c:pt idx="1529">
                  <c:v>0.418979</c:v>
                </c:pt>
                <c:pt idx="1530">
                  <c:v>0.419017</c:v>
                </c:pt>
                <c:pt idx="1531">
                  <c:v>0.419112</c:v>
                </c:pt>
                <c:pt idx="1532">
                  <c:v>0.419325</c:v>
                </c:pt>
                <c:pt idx="1533">
                  <c:v>0.419479</c:v>
                </c:pt>
                <c:pt idx="1534">
                  <c:v>0.419561</c:v>
                </c:pt>
                <c:pt idx="1535">
                  <c:v>0.419668</c:v>
                </c:pt>
                <c:pt idx="1536">
                  <c:v>0.419986</c:v>
                </c:pt>
                <c:pt idx="1537">
                  <c:v>0.420479</c:v>
                </c:pt>
                <c:pt idx="1538">
                  <c:v>0.420542</c:v>
                </c:pt>
                <c:pt idx="1539">
                  <c:v>0.420623</c:v>
                </c:pt>
                <c:pt idx="1540">
                  <c:v>0.421393</c:v>
                </c:pt>
                <c:pt idx="1541">
                  <c:v>0.421467</c:v>
                </c:pt>
                <c:pt idx="1542">
                  <c:v>0.421794</c:v>
                </c:pt>
                <c:pt idx="1543">
                  <c:v>0.421923</c:v>
                </c:pt>
                <c:pt idx="1544">
                  <c:v>0.422039</c:v>
                </c:pt>
                <c:pt idx="1545">
                  <c:v>0.422278</c:v>
                </c:pt>
                <c:pt idx="1546">
                  <c:v>0.422467</c:v>
                </c:pt>
                <c:pt idx="1547">
                  <c:v>0.423554</c:v>
                </c:pt>
                <c:pt idx="1548">
                  <c:v>0.424369</c:v>
                </c:pt>
                <c:pt idx="1549">
                  <c:v>0.424415</c:v>
                </c:pt>
                <c:pt idx="1550">
                  <c:v>0.424523</c:v>
                </c:pt>
                <c:pt idx="1551">
                  <c:v>0.42521</c:v>
                </c:pt>
                <c:pt idx="1552">
                  <c:v>0.425965</c:v>
                </c:pt>
                <c:pt idx="1553">
                  <c:v>0.426001</c:v>
                </c:pt>
                <c:pt idx="1554">
                  <c:v>0.426121</c:v>
                </c:pt>
                <c:pt idx="1555">
                  <c:v>0.426163</c:v>
                </c:pt>
                <c:pt idx="1556">
                  <c:v>0.426392</c:v>
                </c:pt>
                <c:pt idx="1557">
                  <c:v>0.426514</c:v>
                </c:pt>
                <c:pt idx="1558">
                  <c:v>0.426525</c:v>
                </c:pt>
                <c:pt idx="1559">
                  <c:v>0.426842</c:v>
                </c:pt>
                <c:pt idx="1560">
                  <c:v>0.426988</c:v>
                </c:pt>
                <c:pt idx="1561">
                  <c:v>0.427009</c:v>
                </c:pt>
                <c:pt idx="1562">
                  <c:v>0.427129</c:v>
                </c:pt>
                <c:pt idx="1563">
                  <c:v>0.42738</c:v>
                </c:pt>
                <c:pt idx="1564">
                  <c:v>0.428416</c:v>
                </c:pt>
                <c:pt idx="1565">
                  <c:v>0.428465</c:v>
                </c:pt>
                <c:pt idx="1566">
                  <c:v>0.428521</c:v>
                </c:pt>
                <c:pt idx="1567">
                  <c:v>0.42891</c:v>
                </c:pt>
                <c:pt idx="1568">
                  <c:v>0.42928</c:v>
                </c:pt>
                <c:pt idx="1569">
                  <c:v>0.429468</c:v>
                </c:pt>
                <c:pt idx="1570">
                  <c:v>0.429759</c:v>
                </c:pt>
                <c:pt idx="1571">
                  <c:v>0.429873</c:v>
                </c:pt>
                <c:pt idx="1572">
                  <c:v>0.429968</c:v>
                </c:pt>
                <c:pt idx="1573">
                  <c:v>0.430196</c:v>
                </c:pt>
                <c:pt idx="1574">
                  <c:v>0.430348</c:v>
                </c:pt>
                <c:pt idx="1575">
                  <c:v>0.430625</c:v>
                </c:pt>
                <c:pt idx="1576">
                  <c:v>0.430796</c:v>
                </c:pt>
                <c:pt idx="1577">
                  <c:v>0.430921</c:v>
                </c:pt>
                <c:pt idx="1578">
                  <c:v>0.431322</c:v>
                </c:pt>
                <c:pt idx="1579">
                  <c:v>0.431384</c:v>
                </c:pt>
                <c:pt idx="1580">
                  <c:v>0.431551</c:v>
                </c:pt>
                <c:pt idx="1581">
                  <c:v>0.431566</c:v>
                </c:pt>
                <c:pt idx="1582">
                  <c:v>0.431573</c:v>
                </c:pt>
                <c:pt idx="1583">
                  <c:v>0.431714</c:v>
                </c:pt>
                <c:pt idx="1584">
                  <c:v>0.431823</c:v>
                </c:pt>
                <c:pt idx="1585">
                  <c:v>0.432001</c:v>
                </c:pt>
                <c:pt idx="1586">
                  <c:v>0.432048</c:v>
                </c:pt>
                <c:pt idx="1587">
                  <c:v>0.432328</c:v>
                </c:pt>
                <c:pt idx="1588">
                  <c:v>0.43263</c:v>
                </c:pt>
                <c:pt idx="1589">
                  <c:v>0.43268</c:v>
                </c:pt>
                <c:pt idx="1590">
                  <c:v>0.432752</c:v>
                </c:pt>
                <c:pt idx="1591">
                  <c:v>0.432844</c:v>
                </c:pt>
                <c:pt idx="1592">
                  <c:v>0.43302</c:v>
                </c:pt>
                <c:pt idx="1593">
                  <c:v>0.433071</c:v>
                </c:pt>
                <c:pt idx="1594">
                  <c:v>0.433076</c:v>
                </c:pt>
                <c:pt idx="1595">
                  <c:v>0.433115</c:v>
                </c:pt>
                <c:pt idx="1596">
                  <c:v>0.433137</c:v>
                </c:pt>
                <c:pt idx="1597">
                  <c:v>0.433187</c:v>
                </c:pt>
                <c:pt idx="1598">
                  <c:v>0.433238</c:v>
                </c:pt>
                <c:pt idx="1599">
                  <c:v>0.433487</c:v>
                </c:pt>
                <c:pt idx="1600">
                  <c:v>0.433566</c:v>
                </c:pt>
                <c:pt idx="1601">
                  <c:v>0.433601</c:v>
                </c:pt>
                <c:pt idx="1602">
                  <c:v>0.433883</c:v>
                </c:pt>
                <c:pt idx="1603">
                  <c:v>0.434519</c:v>
                </c:pt>
                <c:pt idx="1604">
                  <c:v>0.434526</c:v>
                </c:pt>
                <c:pt idx="1605">
                  <c:v>0.435004</c:v>
                </c:pt>
                <c:pt idx="1606">
                  <c:v>0.435146</c:v>
                </c:pt>
                <c:pt idx="1607">
                  <c:v>0.43538</c:v>
                </c:pt>
                <c:pt idx="1608">
                  <c:v>0.435507</c:v>
                </c:pt>
                <c:pt idx="1609">
                  <c:v>0.435693</c:v>
                </c:pt>
                <c:pt idx="1610">
                  <c:v>0.43572</c:v>
                </c:pt>
                <c:pt idx="1611">
                  <c:v>0.436474</c:v>
                </c:pt>
                <c:pt idx="1612">
                  <c:v>0.436703</c:v>
                </c:pt>
                <c:pt idx="1613">
                  <c:v>0.436907</c:v>
                </c:pt>
                <c:pt idx="1614">
                  <c:v>0.437108</c:v>
                </c:pt>
                <c:pt idx="1615">
                  <c:v>0.43727</c:v>
                </c:pt>
                <c:pt idx="1616">
                  <c:v>0.437647</c:v>
                </c:pt>
                <c:pt idx="1617">
                  <c:v>0.438309</c:v>
                </c:pt>
                <c:pt idx="1618">
                  <c:v>0.438313</c:v>
                </c:pt>
                <c:pt idx="1619">
                  <c:v>0.438581</c:v>
                </c:pt>
                <c:pt idx="1620">
                  <c:v>0.438602</c:v>
                </c:pt>
                <c:pt idx="1621">
                  <c:v>0.438697</c:v>
                </c:pt>
                <c:pt idx="1622">
                  <c:v>0.438734</c:v>
                </c:pt>
                <c:pt idx="1623">
                  <c:v>0.438756</c:v>
                </c:pt>
                <c:pt idx="1624">
                  <c:v>0.439058</c:v>
                </c:pt>
                <c:pt idx="1625">
                  <c:v>0.439101</c:v>
                </c:pt>
                <c:pt idx="1626">
                  <c:v>0.439773</c:v>
                </c:pt>
                <c:pt idx="1627">
                  <c:v>0.439799</c:v>
                </c:pt>
                <c:pt idx="1628">
                  <c:v>0.440124</c:v>
                </c:pt>
                <c:pt idx="1629">
                  <c:v>0.440794</c:v>
                </c:pt>
                <c:pt idx="1630">
                  <c:v>0.441584</c:v>
                </c:pt>
                <c:pt idx="1631">
                  <c:v>0.441712</c:v>
                </c:pt>
                <c:pt idx="1632">
                  <c:v>0.441902</c:v>
                </c:pt>
                <c:pt idx="1633">
                  <c:v>0.441913</c:v>
                </c:pt>
                <c:pt idx="1634">
                  <c:v>0.442084</c:v>
                </c:pt>
                <c:pt idx="1635">
                  <c:v>0.442151</c:v>
                </c:pt>
                <c:pt idx="1636">
                  <c:v>0.44339</c:v>
                </c:pt>
                <c:pt idx="1637">
                  <c:v>0.443442</c:v>
                </c:pt>
                <c:pt idx="1638">
                  <c:v>0.444064</c:v>
                </c:pt>
                <c:pt idx="1639">
                  <c:v>0.444242</c:v>
                </c:pt>
                <c:pt idx="1640">
                  <c:v>0.444519</c:v>
                </c:pt>
                <c:pt idx="1641">
                  <c:v>0.444607</c:v>
                </c:pt>
                <c:pt idx="1642">
                  <c:v>0.444644</c:v>
                </c:pt>
                <c:pt idx="1643">
                  <c:v>0.44474</c:v>
                </c:pt>
                <c:pt idx="1644">
                  <c:v>0.445058</c:v>
                </c:pt>
                <c:pt idx="1645">
                  <c:v>0.445189</c:v>
                </c:pt>
                <c:pt idx="1646">
                  <c:v>0.445473</c:v>
                </c:pt>
                <c:pt idx="1647">
                  <c:v>0.445913</c:v>
                </c:pt>
                <c:pt idx="1648">
                  <c:v>0.446068</c:v>
                </c:pt>
                <c:pt idx="1649">
                  <c:v>0.446298</c:v>
                </c:pt>
                <c:pt idx="1650">
                  <c:v>0.446429</c:v>
                </c:pt>
                <c:pt idx="1651">
                  <c:v>0.446731</c:v>
                </c:pt>
                <c:pt idx="1652">
                  <c:v>0.446869</c:v>
                </c:pt>
                <c:pt idx="1653">
                  <c:v>0.446877</c:v>
                </c:pt>
                <c:pt idx="1654">
                  <c:v>0.447403</c:v>
                </c:pt>
                <c:pt idx="1655">
                  <c:v>0.447422</c:v>
                </c:pt>
                <c:pt idx="1656">
                  <c:v>0.447442</c:v>
                </c:pt>
                <c:pt idx="1657">
                  <c:v>0.447631</c:v>
                </c:pt>
                <c:pt idx="1658">
                  <c:v>0.447763</c:v>
                </c:pt>
                <c:pt idx="1659">
                  <c:v>0.447924</c:v>
                </c:pt>
                <c:pt idx="1660">
                  <c:v>0.447964</c:v>
                </c:pt>
                <c:pt idx="1661">
                  <c:v>0.448036</c:v>
                </c:pt>
                <c:pt idx="1662">
                  <c:v>0.448908</c:v>
                </c:pt>
                <c:pt idx="1663">
                  <c:v>0.449</c:v>
                </c:pt>
                <c:pt idx="1664">
                  <c:v>0.449208</c:v>
                </c:pt>
                <c:pt idx="1665">
                  <c:v>0.449408</c:v>
                </c:pt>
                <c:pt idx="1666">
                  <c:v>0.449558</c:v>
                </c:pt>
                <c:pt idx="1667">
                  <c:v>0.449976</c:v>
                </c:pt>
                <c:pt idx="1668">
                  <c:v>0.450134</c:v>
                </c:pt>
                <c:pt idx="1669">
                  <c:v>0.450382</c:v>
                </c:pt>
                <c:pt idx="1670">
                  <c:v>0.450431</c:v>
                </c:pt>
                <c:pt idx="1671">
                  <c:v>0.450826</c:v>
                </c:pt>
                <c:pt idx="1672">
                  <c:v>0.451372</c:v>
                </c:pt>
                <c:pt idx="1673">
                  <c:v>0.451408</c:v>
                </c:pt>
                <c:pt idx="1674">
                  <c:v>0.452378</c:v>
                </c:pt>
                <c:pt idx="1675">
                  <c:v>0.452429</c:v>
                </c:pt>
                <c:pt idx="1676">
                  <c:v>0.452439</c:v>
                </c:pt>
                <c:pt idx="1677">
                  <c:v>0.453044</c:v>
                </c:pt>
                <c:pt idx="1678">
                  <c:v>0.453528</c:v>
                </c:pt>
                <c:pt idx="1679">
                  <c:v>0.453644</c:v>
                </c:pt>
                <c:pt idx="1680">
                  <c:v>0.454132</c:v>
                </c:pt>
                <c:pt idx="1681">
                  <c:v>0.454311</c:v>
                </c:pt>
                <c:pt idx="1682">
                  <c:v>0.454415</c:v>
                </c:pt>
                <c:pt idx="1683">
                  <c:v>0.454434</c:v>
                </c:pt>
                <c:pt idx="1684">
                  <c:v>0.454908</c:v>
                </c:pt>
                <c:pt idx="1685">
                  <c:v>0.45506</c:v>
                </c:pt>
                <c:pt idx="1686">
                  <c:v>0.455457</c:v>
                </c:pt>
                <c:pt idx="1687">
                  <c:v>0.456246</c:v>
                </c:pt>
                <c:pt idx="1688">
                  <c:v>0.456707</c:v>
                </c:pt>
                <c:pt idx="1689">
                  <c:v>0.456739</c:v>
                </c:pt>
                <c:pt idx="1690">
                  <c:v>0.457266</c:v>
                </c:pt>
                <c:pt idx="1691">
                  <c:v>0.45788</c:v>
                </c:pt>
                <c:pt idx="1692">
                  <c:v>0.458369</c:v>
                </c:pt>
                <c:pt idx="1693">
                  <c:v>0.458647</c:v>
                </c:pt>
                <c:pt idx="1694">
                  <c:v>0.459032</c:v>
                </c:pt>
                <c:pt idx="1695">
                  <c:v>0.459128</c:v>
                </c:pt>
                <c:pt idx="1696">
                  <c:v>0.459672</c:v>
                </c:pt>
                <c:pt idx="1697">
                  <c:v>0.460048</c:v>
                </c:pt>
                <c:pt idx="1698">
                  <c:v>0.460667</c:v>
                </c:pt>
                <c:pt idx="1699">
                  <c:v>0.460862</c:v>
                </c:pt>
                <c:pt idx="1700">
                  <c:v>0.462029</c:v>
                </c:pt>
                <c:pt idx="1701">
                  <c:v>0.462151</c:v>
                </c:pt>
                <c:pt idx="1702">
                  <c:v>0.462445</c:v>
                </c:pt>
                <c:pt idx="1703">
                  <c:v>0.462497</c:v>
                </c:pt>
                <c:pt idx="1704">
                  <c:v>0.462589</c:v>
                </c:pt>
                <c:pt idx="1705">
                  <c:v>0.462656</c:v>
                </c:pt>
                <c:pt idx="1706">
                  <c:v>0.462714</c:v>
                </c:pt>
                <c:pt idx="1707">
                  <c:v>0.463893</c:v>
                </c:pt>
                <c:pt idx="1708">
                  <c:v>0.46418</c:v>
                </c:pt>
                <c:pt idx="1709">
                  <c:v>0.464626</c:v>
                </c:pt>
                <c:pt idx="1710">
                  <c:v>0.464844</c:v>
                </c:pt>
                <c:pt idx="1711">
                  <c:v>0.465595</c:v>
                </c:pt>
                <c:pt idx="1712">
                  <c:v>0.465816</c:v>
                </c:pt>
                <c:pt idx="1713">
                  <c:v>0.466409</c:v>
                </c:pt>
                <c:pt idx="1714">
                  <c:v>0.466797</c:v>
                </c:pt>
                <c:pt idx="1715">
                  <c:v>0.467272</c:v>
                </c:pt>
                <c:pt idx="1716">
                  <c:v>0.467418</c:v>
                </c:pt>
                <c:pt idx="1717">
                  <c:v>0.467726</c:v>
                </c:pt>
                <c:pt idx="1718">
                  <c:v>0.468131</c:v>
                </c:pt>
                <c:pt idx="1719">
                  <c:v>0.468222</c:v>
                </c:pt>
                <c:pt idx="1720">
                  <c:v>0.468808</c:v>
                </c:pt>
                <c:pt idx="1721">
                  <c:v>0.469691</c:v>
                </c:pt>
                <c:pt idx="1722">
                  <c:v>0.469786</c:v>
                </c:pt>
                <c:pt idx="1723">
                  <c:v>0.47022</c:v>
                </c:pt>
                <c:pt idx="1724">
                  <c:v>0.472019</c:v>
                </c:pt>
                <c:pt idx="1725">
                  <c:v>0.472878</c:v>
                </c:pt>
                <c:pt idx="1726">
                  <c:v>0.473323</c:v>
                </c:pt>
                <c:pt idx="1727">
                  <c:v>0.473651</c:v>
                </c:pt>
                <c:pt idx="1728">
                  <c:v>0.475081</c:v>
                </c:pt>
                <c:pt idx="1729">
                  <c:v>0.478004</c:v>
                </c:pt>
                <c:pt idx="1730">
                  <c:v>0.478096</c:v>
                </c:pt>
                <c:pt idx="1731">
                  <c:v>0.480361</c:v>
                </c:pt>
                <c:pt idx="1732">
                  <c:v>0.483163</c:v>
                </c:pt>
                <c:pt idx="1733">
                  <c:v>0.484968</c:v>
                </c:pt>
                <c:pt idx="1734">
                  <c:v>0.4854</c:v>
                </c:pt>
                <c:pt idx="1735">
                  <c:v>0.493043</c:v>
                </c:pt>
                <c:pt idx="1736">
                  <c:v>0.49503</c:v>
                </c:pt>
                <c:pt idx="1737">
                  <c:v>0.496045</c:v>
                </c:pt>
                <c:pt idx="1738">
                  <c:v>0.498072</c:v>
                </c:pt>
                <c:pt idx="1739">
                  <c:v>0.514312</c:v>
                </c:pt>
                <c:pt idx="1740">
                  <c:v>0.518797</c:v>
                </c:pt>
                <c:pt idx="1741">
                  <c:v>0.519185</c:v>
                </c:pt>
                <c:pt idx="1742">
                  <c:v>0.519602</c:v>
                </c:pt>
                <c:pt idx="1743">
                  <c:v>0.521887</c:v>
                </c:pt>
                <c:pt idx="1744">
                  <c:v>0.524749</c:v>
                </c:pt>
                <c:pt idx="1745">
                  <c:v>0.525262</c:v>
                </c:pt>
                <c:pt idx="1746">
                  <c:v>0.525308</c:v>
                </c:pt>
                <c:pt idx="1747">
                  <c:v>0.525557</c:v>
                </c:pt>
                <c:pt idx="1748">
                  <c:v>0.52686</c:v>
                </c:pt>
                <c:pt idx="1749">
                  <c:v>0.527019</c:v>
                </c:pt>
                <c:pt idx="1750">
                  <c:v>0.5287</c:v>
                </c:pt>
                <c:pt idx="1751">
                  <c:v>0.52908</c:v>
                </c:pt>
                <c:pt idx="1752">
                  <c:v>0.52925</c:v>
                </c:pt>
                <c:pt idx="1753">
                  <c:v>0.52953</c:v>
                </c:pt>
                <c:pt idx="1754">
                  <c:v>0.52982</c:v>
                </c:pt>
                <c:pt idx="1755">
                  <c:v>0.530505</c:v>
                </c:pt>
                <c:pt idx="1756">
                  <c:v>0.530607</c:v>
                </c:pt>
                <c:pt idx="1757">
                  <c:v>0.531903</c:v>
                </c:pt>
                <c:pt idx="1758">
                  <c:v>0.532348</c:v>
                </c:pt>
                <c:pt idx="1759">
                  <c:v>0.532357</c:v>
                </c:pt>
                <c:pt idx="1760">
                  <c:v>0.533316</c:v>
                </c:pt>
                <c:pt idx="1761">
                  <c:v>0.533487</c:v>
                </c:pt>
                <c:pt idx="1762">
                  <c:v>0.534469</c:v>
                </c:pt>
                <c:pt idx="1763">
                  <c:v>0.535037</c:v>
                </c:pt>
                <c:pt idx="1764">
                  <c:v>0.53604</c:v>
                </c:pt>
                <c:pt idx="1765">
                  <c:v>0.536166</c:v>
                </c:pt>
                <c:pt idx="1766">
                  <c:v>0.536484</c:v>
                </c:pt>
                <c:pt idx="1767">
                  <c:v>0.53684</c:v>
                </c:pt>
                <c:pt idx="1768">
                  <c:v>0.537341</c:v>
                </c:pt>
                <c:pt idx="1769">
                  <c:v>0.537685</c:v>
                </c:pt>
                <c:pt idx="1770">
                  <c:v>0.537806</c:v>
                </c:pt>
                <c:pt idx="1771">
                  <c:v>0.538221</c:v>
                </c:pt>
                <c:pt idx="1772">
                  <c:v>0.538507</c:v>
                </c:pt>
                <c:pt idx="1773">
                  <c:v>0.538582</c:v>
                </c:pt>
                <c:pt idx="1774">
                  <c:v>0.539463</c:v>
                </c:pt>
                <c:pt idx="1775">
                  <c:v>0.53983</c:v>
                </c:pt>
                <c:pt idx="1776">
                  <c:v>0.539982</c:v>
                </c:pt>
                <c:pt idx="1777">
                  <c:v>0.54041</c:v>
                </c:pt>
                <c:pt idx="1778">
                  <c:v>0.540663</c:v>
                </c:pt>
                <c:pt idx="1779">
                  <c:v>0.541032</c:v>
                </c:pt>
                <c:pt idx="1780">
                  <c:v>0.541948</c:v>
                </c:pt>
                <c:pt idx="1781">
                  <c:v>0.542472</c:v>
                </c:pt>
                <c:pt idx="1782">
                  <c:v>0.542481</c:v>
                </c:pt>
                <c:pt idx="1783">
                  <c:v>0.542724</c:v>
                </c:pt>
                <c:pt idx="1784">
                  <c:v>0.543664</c:v>
                </c:pt>
                <c:pt idx="1785">
                  <c:v>0.543699</c:v>
                </c:pt>
                <c:pt idx="1786">
                  <c:v>0.54387</c:v>
                </c:pt>
                <c:pt idx="1787">
                  <c:v>0.544999</c:v>
                </c:pt>
                <c:pt idx="1788">
                  <c:v>0.545751</c:v>
                </c:pt>
                <c:pt idx="1789">
                  <c:v>0.546157</c:v>
                </c:pt>
                <c:pt idx="1790">
                  <c:v>0.546223</c:v>
                </c:pt>
                <c:pt idx="1791">
                  <c:v>0.546308</c:v>
                </c:pt>
                <c:pt idx="1792">
                  <c:v>0.547412</c:v>
                </c:pt>
                <c:pt idx="1793">
                  <c:v>0.547904</c:v>
                </c:pt>
                <c:pt idx="1794">
                  <c:v>0.548881</c:v>
                </c:pt>
                <c:pt idx="1795">
                  <c:v>0.549379</c:v>
                </c:pt>
                <c:pt idx="1796">
                  <c:v>0.549495</c:v>
                </c:pt>
                <c:pt idx="1797">
                  <c:v>0.549552</c:v>
                </c:pt>
                <c:pt idx="1798">
                  <c:v>0.549567</c:v>
                </c:pt>
                <c:pt idx="1799">
                  <c:v>0.550034</c:v>
                </c:pt>
                <c:pt idx="1800">
                  <c:v>0.550163</c:v>
                </c:pt>
                <c:pt idx="1801">
                  <c:v>0.550851</c:v>
                </c:pt>
                <c:pt idx="1802">
                  <c:v>0.551451</c:v>
                </c:pt>
                <c:pt idx="1803">
                  <c:v>0.551525</c:v>
                </c:pt>
                <c:pt idx="1804">
                  <c:v>0.551802</c:v>
                </c:pt>
                <c:pt idx="1805">
                  <c:v>0.552555</c:v>
                </c:pt>
                <c:pt idx="1806">
                  <c:v>0.552708</c:v>
                </c:pt>
                <c:pt idx="1807">
                  <c:v>0.552726</c:v>
                </c:pt>
                <c:pt idx="1808">
                  <c:v>0.552771</c:v>
                </c:pt>
                <c:pt idx="1809">
                  <c:v>0.553011</c:v>
                </c:pt>
                <c:pt idx="1810">
                  <c:v>0.554022</c:v>
                </c:pt>
                <c:pt idx="1811">
                  <c:v>0.554099</c:v>
                </c:pt>
                <c:pt idx="1812">
                  <c:v>0.554912</c:v>
                </c:pt>
                <c:pt idx="1813">
                  <c:v>0.55563</c:v>
                </c:pt>
                <c:pt idx="1814">
                  <c:v>0.555867</c:v>
                </c:pt>
                <c:pt idx="1815">
                  <c:v>0.556914</c:v>
                </c:pt>
                <c:pt idx="1816">
                  <c:v>0.558016</c:v>
                </c:pt>
                <c:pt idx="1817">
                  <c:v>0.558732</c:v>
                </c:pt>
                <c:pt idx="1818">
                  <c:v>0.55942</c:v>
                </c:pt>
                <c:pt idx="1819">
                  <c:v>0.559786</c:v>
                </c:pt>
                <c:pt idx="1820">
                  <c:v>0.559958</c:v>
                </c:pt>
                <c:pt idx="1821">
                  <c:v>0.560126</c:v>
                </c:pt>
                <c:pt idx="1822">
                  <c:v>0.560395</c:v>
                </c:pt>
                <c:pt idx="1823">
                  <c:v>0.560642</c:v>
                </c:pt>
                <c:pt idx="1824">
                  <c:v>0.560651</c:v>
                </c:pt>
                <c:pt idx="1825">
                  <c:v>0.561078</c:v>
                </c:pt>
                <c:pt idx="1826">
                  <c:v>0.561296</c:v>
                </c:pt>
                <c:pt idx="1827">
                  <c:v>0.561379</c:v>
                </c:pt>
                <c:pt idx="1828">
                  <c:v>0.562597</c:v>
                </c:pt>
                <c:pt idx="1829">
                  <c:v>0.562624</c:v>
                </c:pt>
                <c:pt idx="1830">
                  <c:v>0.562787</c:v>
                </c:pt>
                <c:pt idx="1831">
                  <c:v>0.562918</c:v>
                </c:pt>
                <c:pt idx="1832">
                  <c:v>0.563152</c:v>
                </c:pt>
                <c:pt idx="1833">
                  <c:v>0.563458</c:v>
                </c:pt>
                <c:pt idx="1834">
                  <c:v>0.563969</c:v>
                </c:pt>
                <c:pt idx="1835">
                  <c:v>0.564122</c:v>
                </c:pt>
                <c:pt idx="1836">
                  <c:v>0.564521</c:v>
                </c:pt>
                <c:pt idx="1837">
                  <c:v>0.564964</c:v>
                </c:pt>
                <c:pt idx="1838">
                  <c:v>0.565153</c:v>
                </c:pt>
                <c:pt idx="1839">
                  <c:v>0.565434</c:v>
                </c:pt>
                <c:pt idx="1840">
                  <c:v>0.565608</c:v>
                </c:pt>
                <c:pt idx="1841">
                  <c:v>0.56599</c:v>
                </c:pt>
                <c:pt idx="1842">
                  <c:v>0.566087</c:v>
                </c:pt>
                <c:pt idx="1843">
                  <c:v>0.56666</c:v>
                </c:pt>
                <c:pt idx="1844">
                  <c:v>0.567051</c:v>
                </c:pt>
                <c:pt idx="1845">
                  <c:v>0.567278</c:v>
                </c:pt>
                <c:pt idx="1846">
                  <c:v>0.567285</c:v>
                </c:pt>
                <c:pt idx="1847">
                  <c:v>0.567822</c:v>
                </c:pt>
                <c:pt idx="1848">
                  <c:v>0.567831</c:v>
                </c:pt>
                <c:pt idx="1849">
                  <c:v>0.567948</c:v>
                </c:pt>
                <c:pt idx="1850">
                  <c:v>0.56801</c:v>
                </c:pt>
                <c:pt idx="1851">
                  <c:v>0.568055</c:v>
                </c:pt>
                <c:pt idx="1852">
                  <c:v>0.568077</c:v>
                </c:pt>
                <c:pt idx="1853">
                  <c:v>0.568178</c:v>
                </c:pt>
                <c:pt idx="1854">
                  <c:v>0.568672</c:v>
                </c:pt>
                <c:pt idx="1855">
                  <c:v>0.56931</c:v>
                </c:pt>
                <c:pt idx="1856">
                  <c:v>0.569529</c:v>
                </c:pt>
                <c:pt idx="1857">
                  <c:v>0.569686</c:v>
                </c:pt>
                <c:pt idx="1858">
                  <c:v>0.56976</c:v>
                </c:pt>
                <c:pt idx="1859">
                  <c:v>0.569952</c:v>
                </c:pt>
                <c:pt idx="1860">
                  <c:v>0.571145</c:v>
                </c:pt>
                <c:pt idx="1861">
                  <c:v>0.571258</c:v>
                </c:pt>
                <c:pt idx="1862">
                  <c:v>0.57145</c:v>
                </c:pt>
                <c:pt idx="1863">
                  <c:v>0.571623</c:v>
                </c:pt>
                <c:pt idx="1864">
                  <c:v>0.572184</c:v>
                </c:pt>
                <c:pt idx="1865">
                  <c:v>0.572462</c:v>
                </c:pt>
                <c:pt idx="1866">
                  <c:v>0.572858</c:v>
                </c:pt>
                <c:pt idx="1867">
                  <c:v>0.573491</c:v>
                </c:pt>
                <c:pt idx="1868">
                  <c:v>0.574329</c:v>
                </c:pt>
                <c:pt idx="1869">
                  <c:v>0.574489</c:v>
                </c:pt>
                <c:pt idx="1870">
                  <c:v>0.574946</c:v>
                </c:pt>
                <c:pt idx="1871">
                  <c:v>0.575027</c:v>
                </c:pt>
                <c:pt idx="1872">
                  <c:v>0.575412</c:v>
                </c:pt>
                <c:pt idx="1873">
                  <c:v>0.575708</c:v>
                </c:pt>
                <c:pt idx="1874">
                  <c:v>0.575973</c:v>
                </c:pt>
                <c:pt idx="1875">
                  <c:v>0.576064</c:v>
                </c:pt>
                <c:pt idx="1876">
                  <c:v>0.57612</c:v>
                </c:pt>
                <c:pt idx="1877">
                  <c:v>0.576128</c:v>
                </c:pt>
                <c:pt idx="1878">
                  <c:v>0.57631</c:v>
                </c:pt>
                <c:pt idx="1879">
                  <c:v>0.576349</c:v>
                </c:pt>
                <c:pt idx="1880">
                  <c:v>0.57654</c:v>
                </c:pt>
                <c:pt idx="1881">
                  <c:v>0.576564</c:v>
                </c:pt>
                <c:pt idx="1882">
                  <c:v>0.576633</c:v>
                </c:pt>
                <c:pt idx="1883">
                  <c:v>0.577306</c:v>
                </c:pt>
                <c:pt idx="1884">
                  <c:v>0.577658</c:v>
                </c:pt>
                <c:pt idx="1885">
                  <c:v>0.577664</c:v>
                </c:pt>
                <c:pt idx="1886">
                  <c:v>0.577758</c:v>
                </c:pt>
                <c:pt idx="1887">
                  <c:v>0.578411</c:v>
                </c:pt>
                <c:pt idx="1888">
                  <c:v>0.578796</c:v>
                </c:pt>
                <c:pt idx="1889">
                  <c:v>0.580758</c:v>
                </c:pt>
                <c:pt idx="1890">
                  <c:v>0.580833</c:v>
                </c:pt>
                <c:pt idx="1891">
                  <c:v>0.581365</c:v>
                </c:pt>
                <c:pt idx="1892">
                  <c:v>0.582045</c:v>
                </c:pt>
                <c:pt idx="1893">
                  <c:v>0.582348</c:v>
                </c:pt>
                <c:pt idx="1894">
                  <c:v>0.582352</c:v>
                </c:pt>
                <c:pt idx="1895">
                  <c:v>0.582832</c:v>
                </c:pt>
                <c:pt idx="1896">
                  <c:v>0.582839</c:v>
                </c:pt>
                <c:pt idx="1897">
                  <c:v>0.583149</c:v>
                </c:pt>
                <c:pt idx="1898">
                  <c:v>0.58327</c:v>
                </c:pt>
                <c:pt idx="1899">
                  <c:v>0.583872</c:v>
                </c:pt>
                <c:pt idx="1900">
                  <c:v>0.584504</c:v>
                </c:pt>
                <c:pt idx="1901">
                  <c:v>0.584508</c:v>
                </c:pt>
                <c:pt idx="1902">
                  <c:v>0.58475</c:v>
                </c:pt>
                <c:pt idx="1903">
                  <c:v>0.586207</c:v>
                </c:pt>
                <c:pt idx="1904">
                  <c:v>0.586417</c:v>
                </c:pt>
                <c:pt idx="1905">
                  <c:v>0.586858</c:v>
                </c:pt>
                <c:pt idx="1906">
                  <c:v>0.586998</c:v>
                </c:pt>
                <c:pt idx="1907">
                  <c:v>0.587166</c:v>
                </c:pt>
                <c:pt idx="1908">
                  <c:v>0.587415</c:v>
                </c:pt>
                <c:pt idx="1909">
                  <c:v>0.587974</c:v>
                </c:pt>
                <c:pt idx="1910">
                  <c:v>0.587994</c:v>
                </c:pt>
                <c:pt idx="1911">
                  <c:v>0.588166</c:v>
                </c:pt>
                <c:pt idx="1912">
                  <c:v>0.58818</c:v>
                </c:pt>
                <c:pt idx="1913">
                  <c:v>0.588398</c:v>
                </c:pt>
                <c:pt idx="1914">
                  <c:v>0.588437</c:v>
                </c:pt>
                <c:pt idx="1915">
                  <c:v>0.588857</c:v>
                </c:pt>
                <c:pt idx="1916">
                  <c:v>0.590395</c:v>
                </c:pt>
                <c:pt idx="1917">
                  <c:v>0.590499</c:v>
                </c:pt>
                <c:pt idx="1918">
                  <c:v>0.591222</c:v>
                </c:pt>
                <c:pt idx="1919">
                  <c:v>0.591688</c:v>
                </c:pt>
                <c:pt idx="1920">
                  <c:v>0.59211</c:v>
                </c:pt>
                <c:pt idx="1921">
                  <c:v>0.592579</c:v>
                </c:pt>
                <c:pt idx="1922">
                  <c:v>0.592652</c:v>
                </c:pt>
                <c:pt idx="1923">
                  <c:v>0.593096</c:v>
                </c:pt>
                <c:pt idx="1924">
                  <c:v>0.593258</c:v>
                </c:pt>
                <c:pt idx="1925">
                  <c:v>0.594229</c:v>
                </c:pt>
                <c:pt idx="1926">
                  <c:v>0.594606</c:v>
                </c:pt>
                <c:pt idx="1927">
                  <c:v>0.594906</c:v>
                </c:pt>
                <c:pt idx="1928">
                  <c:v>0.595425</c:v>
                </c:pt>
                <c:pt idx="1929">
                  <c:v>0.595688</c:v>
                </c:pt>
                <c:pt idx="1930">
                  <c:v>0.596256</c:v>
                </c:pt>
                <c:pt idx="1931">
                  <c:v>0.596773</c:v>
                </c:pt>
                <c:pt idx="1932">
                  <c:v>0.596829</c:v>
                </c:pt>
                <c:pt idx="1933">
                  <c:v>0.598222</c:v>
                </c:pt>
                <c:pt idx="1934">
                  <c:v>0.598664</c:v>
                </c:pt>
                <c:pt idx="1935">
                  <c:v>0.599289</c:v>
                </c:pt>
                <c:pt idx="1936">
                  <c:v>0.599317</c:v>
                </c:pt>
                <c:pt idx="1937">
                  <c:v>0.600604</c:v>
                </c:pt>
                <c:pt idx="1938">
                  <c:v>0.600651</c:v>
                </c:pt>
                <c:pt idx="1939">
                  <c:v>0.600747</c:v>
                </c:pt>
                <c:pt idx="1940">
                  <c:v>0.601901</c:v>
                </c:pt>
                <c:pt idx="1941">
                  <c:v>0.602059</c:v>
                </c:pt>
                <c:pt idx="1942">
                  <c:v>0.602542</c:v>
                </c:pt>
                <c:pt idx="1943">
                  <c:v>0.602774</c:v>
                </c:pt>
                <c:pt idx="1944">
                  <c:v>0.603442</c:v>
                </c:pt>
                <c:pt idx="1945">
                  <c:v>0.603533</c:v>
                </c:pt>
                <c:pt idx="1946">
                  <c:v>0.603731</c:v>
                </c:pt>
                <c:pt idx="1947">
                  <c:v>0.604281</c:v>
                </c:pt>
                <c:pt idx="1948">
                  <c:v>0.604341</c:v>
                </c:pt>
                <c:pt idx="1949">
                  <c:v>0.604662</c:v>
                </c:pt>
                <c:pt idx="1950">
                  <c:v>0.605269</c:v>
                </c:pt>
                <c:pt idx="1951">
                  <c:v>0.605639</c:v>
                </c:pt>
                <c:pt idx="1952">
                  <c:v>0.606223</c:v>
                </c:pt>
                <c:pt idx="1953">
                  <c:v>0.606245</c:v>
                </c:pt>
                <c:pt idx="1954">
                  <c:v>0.6067</c:v>
                </c:pt>
                <c:pt idx="1955">
                  <c:v>0.607296</c:v>
                </c:pt>
                <c:pt idx="1956">
                  <c:v>0.60739</c:v>
                </c:pt>
                <c:pt idx="1957">
                  <c:v>0.607941</c:v>
                </c:pt>
                <c:pt idx="1958">
                  <c:v>0.60803</c:v>
                </c:pt>
                <c:pt idx="1959">
                  <c:v>0.608296</c:v>
                </c:pt>
                <c:pt idx="1960">
                  <c:v>0.608607</c:v>
                </c:pt>
                <c:pt idx="1961">
                  <c:v>0.609304</c:v>
                </c:pt>
                <c:pt idx="1962">
                  <c:v>0.609534</c:v>
                </c:pt>
                <c:pt idx="1963">
                  <c:v>0.610143</c:v>
                </c:pt>
                <c:pt idx="1964">
                  <c:v>0.610148</c:v>
                </c:pt>
                <c:pt idx="1965">
                  <c:v>0.610495</c:v>
                </c:pt>
                <c:pt idx="1966">
                  <c:v>0.610503</c:v>
                </c:pt>
                <c:pt idx="1967">
                  <c:v>0.610543</c:v>
                </c:pt>
                <c:pt idx="1968">
                  <c:v>0.611135</c:v>
                </c:pt>
                <c:pt idx="1969">
                  <c:v>0.611513</c:v>
                </c:pt>
                <c:pt idx="1970">
                  <c:v>0.611868</c:v>
                </c:pt>
                <c:pt idx="1971">
                  <c:v>0.612414</c:v>
                </c:pt>
                <c:pt idx="1972">
                  <c:v>0.612782</c:v>
                </c:pt>
                <c:pt idx="1973">
                  <c:v>0.613257</c:v>
                </c:pt>
                <c:pt idx="1974">
                  <c:v>0.614688</c:v>
                </c:pt>
                <c:pt idx="1975">
                  <c:v>0.614838</c:v>
                </c:pt>
                <c:pt idx="1976">
                  <c:v>0.615142</c:v>
                </c:pt>
                <c:pt idx="1977">
                  <c:v>0.615817</c:v>
                </c:pt>
                <c:pt idx="1978">
                  <c:v>0.615967</c:v>
                </c:pt>
                <c:pt idx="1979">
                  <c:v>0.616626</c:v>
                </c:pt>
                <c:pt idx="1980">
                  <c:v>0.617533</c:v>
                </c:pt>
                <c:pt idx="1981">
                  <c:v>0.617992</c:v>
                </c:pt>
                <c:pt idx="1982">
                  <c:v>0.618556</c:v>
                </c:pt>
                <c:pt idx="1983">
                  <c:v>0.619229</c:v>
                </c:pt>
                <c:pt idx="1984">
                  <c:v>0.61951</c:v>
                </c:pt>
                <c:pt idx="1985">
                  <c:v>0.619751</c:v>
                </c:pt>
                <c:pt idx="1986">
                  <c:v>0.619895</c:v>
                </c:pt>
                <c:pt idx="1987">
                  <c:v>0.620405</c:v>
                </c:pt>
                <c:pt idx="1988">
                  <c:v>0.620909</c:v>
                </c:pt>
                <c:pt idx="1989">
                  <c:v>0.620934</c:v>
                </c:pt>
                <c:pt idx="1990">
                  <c:v>0.621494</c:v>
                </c:pt>
                <c:pt idx="1991">
                  <c:v>0.621714</c:v>
                </c:pt>
                <c:pt idx="1992">
                  <c:v>0.621777</c:v>
                </c:pt>
                <c:pt idx="1993">
                  <c:v>0.621859</c:v>
                </c:pt>
                <c:pt idx="1994">
                  <c:v>0.622839</c:v>
                </c:pt>
                <c:pt idx="1995">
                  <c:v>0.62373</c:v>
                </c:pt>
                <c:pt idx="1996">
                  <c:v>0.623733</c:v>
                </c:pt>
                <c:pt idx="1997">
                  <c:v>0.624173</c:v>
                </c:pt>
                <c:pt idx="1998">
                  <c:v>0.624238</c:v>
                </c:pt>
                <c:pt idx="1999">
                  <c:v>0.625973</c:v>
                </c:pt>
                <c:pt idx="2000">
                  <c:v>0.625993</c:v>
                </c:pt>
                <c:pt idx="2001">
                  <c:v>0.626973</c:v>
                </c:pt>
                <c:pt idx="2002">
                  <c:v>0.627011</c:v>
                </c:pt>
                <c:pt idx="2003">
                  <c:v>0.627018</c:v>
                </c:pt>
                <c:pt idx="2004">
                  <c:v>0.627232</c:v>
                </c:pt>
                <c:pt idx="2005">
                  <c:v>0.627489</c:v>
                </c:pt>
                <c:pt idx="2006">
                  <c:v>0.627492</c:v>
                </c:pt>
                <c:pt idx="2007">
                  <c:v>0.627702</c:v>
                </c:pt>
                <c:pt idx="2008">
                  <c:v>0.628148</c:v>
                </c:pt>
                <c:pt idx="2009">
                  <c:v>0.629377</c:v>
                </c:pt>
                <c:pt idx="2010">
                  <c:v>0.629634</c:v>
                </c:pt>
                <c:pt idx="2011">
                  <c:v>0.629812</c:v>
                </c:pt>
                <c:pt idx="2012">
                  <c:v>0.6301</c:v>
                </c:pt>
                <c:pt idx="2013">
                  <c:v>0.630207</c:v>
                </c:pt>
                <c:pt idx="2014">
                  <c:v>0.630554</c:v>
                </c:pt>
                <c:pt idx="2015">
                  <c:v>0.630721</c:v>
                </c:pt>
                <c:pt idx="2016">
                  <c:v>0.631748</c:v>
                </c:pt>
                <c:pt idx="2017">
                  <c:v>0.631878</c:v>
                </c:pt>
                <c:pt idx="2018">
                  <c:v>0.632184</c:v>
                </c:pt>
                <c:pt idx="2019">
                  <c:v>0.632578</c:v>
                </c:pt>
                <c:pt idx="2020">
                  <c:v>0.632656</c:v>
                </c:pt>
                <c:pt idx="2021">
                  <c:v>0.633142</c:v>
                </c:pt>
                <c:pt idx="2022">
                  <c:v>0.633324</c:v>
                </c:pt>
                <c:pt idx="2023">
                  <c:v>0.633764</c:v>
                </c:pt>
                <c:pt idx="2024">
                  <c:v>0.634245</c:v>
                </c:pt>
                <c:pt idx="2025">
                  <c:v>0.634385</c:v>
                </c:pt>
                <c:pt idx="2026">
                  <c:v>0.635566</c:v>
                </c:pt>
                <c:pt idx="2027">
                  <c:v>0.636033</c:v>
                </c:pt>
                <c:pt idx="2028">
                  <c:v>0.636555</c:v>
                </c:pt>
                <c:pt idx="2029">
                  <c:v>0.636638</c:v>
                </c:pt>
                <c:pt idx="2030">
                  <c:v>0.636779</c:v>
                </c:pt>
                <c:pt idx="2031">
                  <c:v>0.636826</c:v>
                </c:pt>
                <c:pt idx="2032">
                  <c:v>0.636835</c:v>
                </c:pt>
                <c:pt idx="2033">
                  <c:v>0.637267</c:v>
                </c:pt>
                <c:pt idx="2034">
                  <c:v>0.637541</c:v>
                </c:pt>
                <c:pt idx="2035">
                  <c:v>0.637597</c:v>
                </c:pt>
                <c:pt idx="2036">
                  <c:v>0.637823</c:v>
                </c:pt>
                <c:pt idx="2037">
                  <c:v>0.638015</c:v>
                </c:pt>
                <c:pt idx="2038">
                  <c:v>0.638028</c:v>
                </c:pt>
                <c:pt idx="2039">
                  <c:v>0.638248</c:v>
                </c:pt>
                <c:pt idx="2040">
                  <c:v>0.638592</c:v>
                </c:pt>
                <c:pt idx="2041">
                  <c:v>0.63919</c:v>
                </c:pt>
                <c:pt idx="2042">
                  <c:v>0.639685</c:v>
                </c:pt>
                <c:pt idx="2043">
                  <c:v>0.64004</c:v>
                </c:pt>
                <c:pt idx="2044">
                  <c:v>0.640513</c:v>
                </c:pt>
                <c:pt idx="2045">
                  <c:v>0.640647</c:v>
                </c:pt>
                <c:pt idx="2046">
                  <c:v>0.640754</c:v>
                </c:pt>
                <c:pt idx="2047">
                  <c:v>0.640875</c:v>
                </c:pt>
                <c:pt idx="2048">
                  <c:v>0.641472</c:v>
                </c:pt>
                <c:pt idx="2049">
                  <c:v>0.641647</c:v>
                </c:pt>
                <c:pt idx="2050">
                  <c:v>0.642068</c:v>
                </c:pt>
                <c:pt idx="2051">
                  <c:v>0.642652</c:v>
                </c:pt>
                <c:pt idx="2052">
                  <c:v>0.642811</c:v>
                </c:pt>
                <c:pt idx="2053">
                  <c:v>0.642812</c:v>
                </c:pt>
                <c:pt idx="2054">
                  <c:v>0.643071</c:v>
                </c:pt>
                <c:pt idx="2055">
                  <c:v>0.643112</c:v>
                </c:pt>
                <c:pt idx="2056">
                  <c:v>0.643594</c:v>
                </c:pt>
                <c:pt idx="2057">
                  <c:v>0.64371</c:v>
                </c:pt>
                <c:pt idx="2058">
                  <c:v>0.643777</c:v>
                </c:pt>
                <c:pt idx="2059">
                  <c:v>0.643804</c:v>
                </c:pt>
                <c:pt idx="2060">
                  <c:v>0.644019</c:v>
                </c:pt>
                <c:pt idx="2061">
                  <c:v>0.644136</c:v>
                </c:pt>
                <c:pt idx="2062">
                  <c:v>0.644265</c:v>
                </c:pt>
                <c:pt idx="2063">
                  <c:v>0.644827</c:v>
                </c:pt>
                <c:pt idx="2064">
                  <c:v>0.644906</c:v>
                </c:pt>
                <c:pt idx="2065">
                  <c:v>0.645316</c:v>
                </c:pt>
                <c:pt idx="2066">
                  <c:v>0.645655</c:v>
                </c:pt>
                <c:pt idx="2067">
                  <c:v>0.645752</c:v>
                </c:pt>
                <c:pt idx="2068">
                  <c:v>0.645842</c:v>
                </c:pt>
                <c:pt idx="2069">
                  <c:v>0.646736</c:v>
                </c:pt>
                <c:pt idx="2070">
                  <c:v>0.647456</c:v>
                </c:pt>
                <c:pt idx="2071">
                  <c:v>0.648664</c:v>
                </c:pt>
                <c:pt idx="2072">
                  <c:v>0.64901</c:v>
                </c:pt>
                <c:pt idx="2073">
                  <c:v>0.650414</c:v>
                </c:pt>
                <c:pt idx="2074">
                  <c:v>0.65075</c:v>
                </c:pt>
                <c:pt idx="2075">
                  <c:v>0.652219</c:v>
                </c:pt>
                <c:pt idx="2076">
                  <c:v>0.652288</c:v>
                </c:pt>
                <c:pt idx="2077">
                  <c:v>0.652671</c:v>
                </c:pt>
                <c:pt idx="2078">
                  <c:v>0.65304</c:v>
                </c:pt>
                <c:pt idx="2079">
                  <c:v>0.653341</c:v>
                </c:pt>
                <c:pt idx="2080">
                  <c:v>0.653683</c:v>
                </c:pt>
                <c:pt idx="2081">
                  <c:v>0.653854</c:v>
                </c:pt>
                <c:pt idx="2082">
                  <c:v>0.654026</c:v>
                </c:pt>
                <c:pt idx="2083">
                  <c:v>0.655068</c:v>
                </c:pt>
                <c:pt idx="2084">
                  <c:v>0.655156</c:v>
                </c:pt>
                <c:pt idx="2085">
                  <c:v>0.65542</c:v>
                </c:pt>
                <c:pt idx="2086">
                  <c:v>0.655846</c:v>
                </c:pt>
                <c:pt idx="2087">
                  <c:v>0.65651</c:v>
                </c:pt>
                <c:pt idx="2088">
                  <c:v>0.656593</c:v>
                </c:pt>
                <c:pt idx="2089">
                  <c:v>0.657269</c:v>
                </c:pt>
                <c:pt idx="2090">
                  <c:v>0.657472</c:v>
                </c:pt>
                <c:pt idx="2091">
                  <c:v>0.657675</c:v>
                </c:pt>
                <c:pt idx="2092">
                  <c:v>0.657781</c:v>
                </c:pt>
                <c:pt idx="2093">
                  <c:v>0.65811</c:v>
                </c:pt>
                <c:pt idx="2094">
                  <c:v>0.658631</c:v>
                </c:pt>
                <c:pt idx="2095">
                  <c:v>0.659514</c:v>
                </c:pt>
                <c:pt idx="2096">
                  <c:v>0.659697</c:v>
                </c:pt>
                <c:pt idx="2097">
                  <c:v>0.659804</c:v>
                </c:pt>
                <c:pt idx="2098">
                  <c:v>0.660239</c:v>
                </c:pt>
                <c:pt idx="2099">
                  <c:v>0.660514</c:v>
                </c:pt>
                <c:pt idx="2100">
                  <c:v>0.660813</c:v>
                </c:pt>
                <c:pt idx="2101">
                  <c:v>0.660842</c:v>
                </c:pt>
                <c:pt idx="2102">
                  <c:v>0.661193</c:v>
                </c:pt>
                <c:pt idx="2103">
                  <c:v>0.661323</c:v>
                </c:pt>
                <c:pt idx="2104">
                  <c:v>0.661679</c:v>
                </c:pt>
                <c:pt idx="2105">
                  <c:v>0.661766</c:v>
                </c:pt>
                <c:pt idx="2106">
                  <c:v>0.661868</c:v>
                </c:pt>
                <c:pt idx="2107">
                  <c:v>0.662139</c:v>
                </c:pt>
                <c:pt idx="2108">
                  <c:v>0.662721</c:v>
                </c:pt>
                <c:pt idx="2109">
                  <c:v>0.662845</c:v>
                </c:pt>
                <c:pt idx="2110">
                  <c:v>0.663054</c:v>
                </c:pt>
                <c:pt idx="2111">
                  <c:v>0.663082</c:v>
                </c:pt>
                <c:pt idx="2112">
                  <c:v>0.663183</c:v>
                </c:pt>
                <c:pt idx="2113">
                  <c:v>0.664215</c:v>
                </c:pt>
                <c:pt idx="2114">
                  <c:v>0.664706</c:v>
                </c:pt>
                <c:pt idx="2115">
                  <c:v>0.664732</c:v>
                </c:pt>
                <c:pt idx="2116">
                  <c:v>0.66482</c:v>
                </c:pt>
                <c:pt idx="2117">
                  <c:v>0.664957</c:v>
                </c:pt>
                <c:pt idx="2118">
                  <c:v>0.665402</c:v>
                </c:pt>
                <c:pt idx="2119">
                  <c:v>0.665694</c:v>
                </c:pt>
                <c:pt idx="2120">
                  <c:v>0.665768</c:v>
                </c:pt>
                <c:pt idx="2121">
                  <c:v>0.665819</c:v>
                </c:pt>
                <c:pt idx="2122">
                  <c:v>0.665866</c:v>
                </c:pt>
                <c:pt idx="2123">
                  <c:v>0.666529</c:v>
                </c:pt>
                <c:pt idx="2124">
                  <c:v>0.66684</c:v>
                </c:pt>
                <c:pt idx="2125">
                  <c:v>0.667417</c:v>
                </c:pt>
                <c:pt idx="2126">
                  <c:v>0.668025</c:v>
                </c:pt>
                <c:pt idx="2127">
                  <c:v>0.668208</c:v>
                </c:pt>
                <c:pt idx="2128">
                  <c:v>0.669429</c:v>
                </c:pt>
                <c:pt idx="2129">
                  <c:v>0.6696</c:v>
                </c:pt>
                <c:pt idx="2130">
                  <c:v>0.669998</c:v>
                </c:pt>
                <c:pt idx="2131">
                  <c:v>0.670021</c:v>
                </c:pt>
                <c:pt idx="2132">
                  <c:v>0.670428</c:v>
                </c:pt>
                <c:pt idx="2133">
                  <c:v>0.670545</c:v>
                </c:pt>
                <c:pt idx="2134">
                  <c:v>0.67069</c:v>
                </c:pt>
                <c:pt idx="2135">
                  <c:v>0.670717</c:v>
                </c:pt>
                <c:pt idx="2136">
                  <c:v>0.670783</c:v>
                </c:pt>
                <c:pt idx="2137">
                  <c:v>0.671414</c:v>
                </c:pt>
                <c:pt idx="2138">
                  <c:v>0.671559</c:v>
                </c:pt>
                <c:pt idx="2139">
                  <c:v>0.671628</c:v>
                </c:pt>
                <c:pt idx="2140">
                  <c:v>0.671987</c:v>
                </c:pt>
                <c:pt idx="2141">
                  <c:v>0.6722</c:v>
                </c:pt>
                <c:pt idx="2142">
                  <c:v>0.672285</c:v>
                </c:pt>
                <c:pt idx="2143">
                  <c:v>0.672722</c:v>
                </c:pt>
                <c:pt idx="2144">
                  <c:v>0.672816</c:v>
                </c:pt>
                <c:pt idx="2145">
                  <c:v>0.673223</c:v>
                </c:pt>
                <c:pt idx="2146">
                  <c:v>0.673235</c:v>
                </c:pt>
                <c:pt idx="2147">
                  <c:v>0.673241</c:v>
                </c:pt>
                <c:pt idx="2148">
                  <c:v>0.673298</c:v>
                </c:pt>
                <c:pt idx="2149">
                  <c:v>0.673317</c:v>
                </c:pt>
                <c:pt idx="2150">
                  <c:v>0.673359</c:v>
                </c:pt>
                <c:pt idx="2151">
                  <c:v>0.673771</c:v>
                </c:pt>
                <c:pt idx="2152">
                  <c:v>0.673778</c:v>
                </c:pt>
                <c:pt idx="2153">
                  <c:v>0.674253</c:v>
                </c:pt>
                <c:pt idx="2154">
                  <c:v>0.674468</c:v>
                </c:pt>
                <c:pt idx="2155">
                  <c:v>0.67469</c:v>
                </c:pt>
                <c:pt idx="2156">
                  <c:v>0.674824</c:v>
                </c:pt>
                <c:pt idx="2157">
                  <c:v>0.674923</c:v>
                </c:pt>
                <c:pt idx="2158">
                  <c:v>0.67494</c:v>
                </c:pt>
                <c:pt idx="2159">
                  <c:v>0.675109</c:v>
                </c:pt>
                <c:pt idx="2160">
                  <c:v>0.675498</c:v>
                </c:pt>
                <c:pt idx="2161">
                  <c:v>0.675573</c:v>
                </c:pt>
                <c:pt idx="2162">
                  <c:v>0.675719</c:v>
                </c:pt>
                <c:pt idx="2163">
                  <c:v>0.675817</c:v>
                </c:pt>
                <c:pt idx="2164">
                  <c:v>0.675946</c:v>
                </c:pt>
                <c:pt idx="2165">
                  <c:v>0.676174</c:v>
                </c:pt>
                <c:pt idx="2166">
                  <c:v>0.676612</c:v>
                </c:pt>
                <c:pt idx="2167">
                  <c:v>0.676701</c:v>
                </c:pt>
                <c:pt idx="2168">
                  <c:v>0.676813</c:v>
                </c:pt>
                <c:pt idx="2169">
                  <c:v>0.677279</c:v>
                </c:pt>
                <c:pt idx="2170">
                  <c:v>0.67748</c:v>
                </c:pt>
                <c:pt idx="2171">
                  <c:v>0.677511</c:v>
                </c:pt>
                <c:pt idx="2172">
                  <c:v>0.677564</c:v>
                </c:pt>
                <c:pt idx="2173">
                  <c:v>0.677676</c:v>
                </c:pt>
                <c:pt idx="2174">
                  <c:v>0.677951</c:v>
                </c:pt>
                <c:pt idx="2175">
                  <c:v>0.67823</c:v>
                </c:pt>
                <c:pt idx="2176">
                  <c:v>0.678512</c:v>
                </c:pt>
                <c:pt idx="2177">
                  <c:v>0.678555</c:v>
                </c:pt>
                <c:pt idx="2178">
                  <c:v>0.678678</c:v>
                </c:pt>
                <c:pt idx="2179">
                  <c:v>0.679125</c:v>
                </c:pt>
                <c:pt idx="2180">
                  <c:v>0.679149</c:v>
                </c:pt>
                <c:pt idx="2181">
                  <c:v>0.679226</c:v>
                </c:pt>
                <c:pt idx="2182">
                  <c:v>0.679238</c:v>
                </c:pt>
                <c:pt idx="2183">
                  <c:v>0.679534</c:v>
                </c:pt>
                <c:pt idx="2184">
                  <c:v>0.679682</c:v>
                </c:pt>
                <c:pt idx="2185">
                  <c:v>0.679782</c:v>
                </c:pt>
                <c:pt idx="2186">
                  <c:v>0.680098</c:v>
                </c:pt>
                <c:pt idx="2187">
                  <c:v>0.680505</c:v>
                </c:pt>
                <c:pt idx="2188">
                  <c:v>0.680762</c:v>
                </c:pt>
                <c:pt idx="2189">
                  <c:v>0.681031</c:v>
                </c:pt>
                <c:pt idx="2190">
                  <c:v>0.681508</c:v>
                </c:pt>
                <c:pt idx="2191">
                  <c:v>0.682235</c:v>
                </c:pt>
                <c:pt idx="2192">
                  <c:v>0.682405</c:v>
                </c:pt>
                <c:pt idx="2193">
                  <c:v>0.682753</c:v>
                </c:pt>
                <c:pt idx="2194">
                  <c:v>0.682796</c:v>
                </c:pt>
                <c:pt idx="2195">
                  <c:v>0.682905</c:v>
                </c:pt>
                <c:pt idx="2196">
                  <c:v>0.682915</c:v>
                </c:pt>
                <c:pt idx="2197">
                  <c:v>0.682966</c:v>
                </c:pt>
                <c:pt idx="2198">
                  <c:v>0.68297</c:v>
                </c:pt>
                <c:pt idx="2199">
                  <c:v>0.683229</c:v>
                </c:pt>
                <c:pt idx="2200">
                  <c:v>0.683363</c:v>
                </c:pt>
                <c:pt idx="2201">
                  <c:v>0.683665</c:v>
                </c:pt>
                <c:pt idx="2202">
                  <c:v>0.683843</c:v>
                </c:pt>
                <c:pt idx="2203">
                  <c:v>0.684181</c:v>
                </c:pt>
                <c:pt idx="2204">
                  <c:v>0.685087</c:v>
                </c:pt>
                <c:pt idx="2205">
                  <c:v>0.685139</c:v>
                </c:pt>
                <c:pt idx="2206">
                  <c:v>0.685163</c:v>
                </c:pt>
                <c:pt idx="2207">
                  <c:v>0.685208</c:v>
                </c:pt>
                <c:pt idx="2208">
                  <c:v>0.685273</c:v>
                </c:pt>
                <c:pt idx="2209">
                  <c:v>0.685301</c:v>
                </c:pt>
                <c:pt idx="2210">
                  <c:v>0.685775</c:v>
                </c:pt>
                <c:pt idx="2211">
                  <c:v>0.685833</c:v>
                </c:pt>
                <c:pt idx="2212">
                  <c:v>0.685996</c:v>
                </c:pt>
                <c:pt idx="2213">
                  <c:v>0.686014</c:v>
                </c:pt>
                <c:pt idx="2214">
                  <c:v>0.686049</c:v>
                </c:pt>
                <c:pt idx="2215">
                  <c:v>0.686169</c:v>
                </c:pt>
                <c:pt idx="2216">
                  <c:v>0.68618</c:v>
                </c:pt>
                <c:pt idx="2217">
                  <c:v>0.68656</c:v>
                </c:pt>
                <c:pt idx="2218">
                  <c:v>0.686851</c:v>
                </c:pt>
                <c:pt idx="2219">
                  <c:v>0.687146</c:v>
                </c:pt>
                <c:pt idx="2220">
                  <c:v>0.687241</c:v>
                </c:pt>
                <c:pt idx="2221">
                  <c:v>0.687446</c:v>
                </c:pt>
                <c:pt idx="2222">
                  <c:v>0.687964</c:v>
                </c:pt>
                <c:pt idx="2223">
                  <c:v>0.688295</c:v>
                </c:pt>
                <c:pt idx="2224">
                  <c:v>0.688723</c:v>
                </c:pt>
                <c:pt idx="2225">
                  <c:v>0.688955</c:v>
                </c:pt>
                <c:pt idx="2226">
                  <c:v>0.689097</c:v>
                </c:pt>
                <c:pt idx="2227">
                  <c:v>0.689098</c:v>
                </c:pt>
                <c:pt idx="2228">
                  <c:v>0.6892</c:v>
                </c:pt>
                <c:pt idx="2229">
                  <c:v>0.689222</c:v>
                </c:pt>
                <c:pt idx="2230">
                  <c:v>0.689274</c:v>
                </c:pt>
                <c:pt idx="2231">
                  <c:v>0.689509</c:v>
                </c:pt>
                <c:pt idx="2232">
                  <c:v>0.689697</c:v>
                </c:pt>
                <c:pt idx="2233">
                  <c:v>0.689708</c:v>
                </c:pt>
                <c:pt idx="2234">
                  <c:v>0.689711</c:v>
                </c:pt>
                <c:pt idx="2235">
                  <c:v>0.689786</c:v>
                </c:pt>
                <c:pt idx="2236">
                  <c:v>0.689911</c:v>
                </c:pt>
                <c:pt idx="2237">
                  <c:v>0.689986</c:v>
                </c:pt>
                <c:pt idx="2238">
                  <c:v>0.690303</c:v>
                </c:pt>
                <c:pt idx="2239">
                  <c:v>0.69031</c:v>
                </c:pt>
                <c:pt idx="2240">
                  <c:v>0.690463</c:v>
                </c:pt>
                <c:pt idx="2241">
                  <c:v>0.690562</c:v>
                </c:pt>
                <c:pt idx="2242">
                  <c:v>0.690694</c:v>
                </c:pt>
                <c:pt idx="2243">
                  <c:v>0.690762</c:v>
                </c:pt>
                <c:pt idx="2244">
                  <c:v>0.690789</c:v>
                </c:pt>
                <c:pt idx="2245">
                  <c:v>0.691157</c:v>
                </c:pt>
                <c:pt idx="2246">
                  <c:v>0.691199</c:v>
                </c:pt>
                <c:pt idx="2247">
                  <c:v>0.691364</c:v>
                </c:pt>
                <c:pt idx="2248">
                  <c:v>0.691449</c:v>
                </c:pt>
                <c:pt idx="2249">
                  <c:v>0.691623</c:v>
                </c:pt>
                <c:pt idx="2250">
                  <c:v>0.691908</c:v>
                </c:pt>
                <c:pt idx="2251">
                  <c:v>0.691915</c:v>
                </c:pt>
                <c:pt idx="2252">
                  <c:v>0.692236</c:v>
                </c:pt>
                <c:pt idx="2253">
                  <c:v>0.692388</c:v>
                </c:pt>
                <c:pt idx="2254">
                  <c:v>0.692473</c:v>
                </c:pt>
                <c:pt idx="2255">
                  <c:v>0.69275</c:v>
                </c:pt>
                <c:pt idx="2256">
                  <c:v>0.692873</c:v>
                </c:pt>
                <c:pt idx="2257">
                  <c:v>0.693051</c:v>
                </c:pt>
                <c:pt idx="2258">
                  <c:v>0.693412</c:v>
                </c:pt>
                <c:pt idx="2259">
                  <c:v>0.693616</c:v>
                </c:pt>
                <c:pt idx="2260">
                  <c:v>0.694108</c:v>
                </c:pt>
                <c:pt idx="2261">
                  <c:v>0.694331</c:v>
                </c:pt>
                <c:pt idx="2262">
                  <c:v>0.69436</c:v>
                </c:pt>
                <c:pt idx="2263">
                  <c:v>0.694558</c:v>
                </c:pt>
                <c:pt idx="2264">
                  <c:v>0.694599</c:v>
                </c:pt>
                <c:pt idx="2265">
                  <c:v>0.69464</c:v>
                </c:pt>
                <c:pt idx="2266">
                  <c:v>0.694716</c:v>
                </c:pt>
                <c:pt idx="2267">
                  <c:v>0.695096</c:v>
                </c:pt>
                <c:pt idx="2268">
                  <c:v>0.695208</c:v>
                </c:pt>
                <c:pt idx="2269">
                  <c:v>0.695274</c:v>
                </c:pt>
                <c:pt idx="2270">
                  <c:v>0.695612</c:v>
                </c:pt>
                <c:pt idx="2271">
                  <c:v>0.696482</c:v>
                </c:pt>
                <c:pt idx="2272">
                  <c:v>0.696743</c:v>
                </c:pt>
                <c:pt idx="2273">
                  <c:v>0.697121</c:v>
                </c:pt>
                <c:pt idx="2274">
                  <c:v>0.69721</c:v>
                </c:pt>
                <c:pt idx="2275">
                  <c:v>0.697229</c:v>
                </c:pt>
                <c:pt idx="2276">
                  <c:v>0.697235</c:v>
                </c:pt>
                <c:pt idx="2277">
                  <c:v>0.697368</c:v>
                </c:pt>
                <c:pt idx="2278">
                  <c:v>0.697524</c:v>
                </c:pt>
                <c:pt idx="2279">
                  <c:v>0.697734</c:v>
                </c:pt>
                <c:pt idx="2280">
                  <c:v>0.697783</c:v>
                </c:pt>
                <c:pt idx="2281">
                  <c:v>0.697881</c:v>
                </c:pt>
                <c:pt idx="2282">
                  <c:v>0.697958</c:v>
                </c:pt>
                <c:pt idx="2283">
                  <c:v>0.697994</c:v>
                </c:pt>
                <c:pt idx="2284">
                  <c:v>0.698078</c:v>
                </c:pt>
                <c:pt idx="2285">
                  <c:v>0.698157</c:v>
                </c:pt>
                <c:pt idx="2286">
                  <c:v>0.698533</c:v>
                </c:pt>
                <c:pt idx="2287">
                  <c:v>0.698572</c:v>
                </c:pt>
                <c:pt idx="2288">
                  <c:v>0.699202</c:v>
                </c:pt>
                <c:pt idx="2289">
                  <c:v>0.699218</c:v>
                </c:pt>
                <c:pt idx="2290">
                  <c:v>0.699264</c:v>
                </c:pt>
                <c:pt idx="2291">
                  <c:v>0.699273</c:v>
                </c:pt>
                <c:pt idx="2292">
                  <c:v>0.699349</c:v>
                </c:pt>
                <c:pt idx="2293">
                  <c:v>0.699375</c:v>
                </c:pt>
                <c:pt idx="2294">
                  <c:v>0.699411</c:v>
                </c:pt>
                <c:pt idx="2295">
                  <c:v>0.699442</c:v>
                </c:pt>
                <c:pt idx="2296">
                  <c:v>0.699618</c:v>
                </c:pt>
                <c:pt idx="2297">
                  <c:v>0.699853</c:v>
                </c:pt>
                <c:pt idx="2298">
                  <c:v>0.699932</c:v>
                </c:pt>
                <c:pt idx="2299">
                  <c:v>0.699961</c:v>
                </c:pt>
                <c:pt idx="2300">
                  <c:v>0.699967</c:v>
                </c:pt>
                <c:pt idx="2301">
                  <c:v>0.700385</c:v>
                </c:pt>
                <c:pt idx="2302">
                  <c:v>0.700877</c:v>
                </c:pt>
                <c:pt idx="2303">
                  <c:v>0.700912</c:v>
                </c:pt>
                <c:pt idx="2304">
                  <c:v>0.70161</c:v>
                </c:pt>
                <c:pt idx="2305">
                  <c:v>0.701811</c:v>
                </c:pt>
                <c:pt idx="2306">
                  <c:v>0.701868</c:v>
                </c:pt>
                <c:pt idx="2307">
                  <c:v>0.701965</c:v>
                </c:pt>
                <c:pt idx="2308">
                  <c:v>0.70362</c:v>
                </c:pt>
                <c:pt idx="2309">
                  <c:v>0.703734</c:v>
                </c:pt>
                <c:pt idx="2310">
                  <c:v>0.703767</c:v>
                </c:pt>
                <c:pt idx="2311">
                  <c:v>0.70396</c:v>
                </c:pt>
                <c:pt idx="2312">
                  <c:v>0.704071</c:v>
                </c:pt>
                <c:pt idx="2313">
                  <c:v>0.704081</c:v>
                </c:pt>
                <c:pt idx="2314">
                  <c:v>0.704395</c:v>
                </c:pt>
                <c:pt idx="2315">
                  <c:v>0.704605</c:v>
                </c:pt>
                <c:pt idx="2316">
                  <c:v>0.704626</c:v>
                </c:pt>
                <c:pt idx="2317">
                  <c:v>0.70464</c:v>
                </c:pt>
                <c:pt idx="2318">
                  <c:v>0.704647</c:v>
                </c:pt>
                <c:pt idx="2319">
                  <c:v>0.705169</c:v>
                </c:pt>
                <c:pt idx="2320">
                  <c:v>0.705217</c:v>
                </c:pt>
                <c:pt idx="2321">
                  <c:v>0.705302</c:v>
                </c:pt>
                <c:pt idx="2322">
                  <c:v>0.705313</c:v>
                </c:pt>
                <c:pt idx="2323">
                  <c:v>0.705669</c:v>
                </c:pt>
                <c:pt idx="2324">
                  <c:v>0.705691</c:v>
                </c:pt>
                <c:pt idx="2325">
                  <c:v>0.70571</c:v>
                </c:pt>
                <c:pt idx="2326">
                  <c:v>0.705868</c:v>
                </c:pt>
                <c:pt idx="2327">
                  <c:v>0.70593</c:v>
                </c:pt>
                <c:pt idx="2328">
                  <c:v>0.706188</c:v>
                </c:pt>
                <c:pt idx="2329">
                  <c:v>0.706263</c:v>
                </c:pt>
                <c:pt idx="2330">
                  <c:v>0.706326</c:v>
                </c:pt>
                <c:pt idx="2331">
                  <c:v>0.70642</c:v>
                </c:pt>
                <c:pt idx="2332">
                  <c:v>0.706581</c:v>
                </c:pt>
                <c:pt idx="2333">
                  <c:v>0.706591</c:v>
                </c:pt>
                <c:pt idx="2334">
                  <c:v>0.706735</c:v>
                </c:pt>
                <c:pt idx="2335">
                  <c:v>0.706799</c:v>
                </c:pt>
                <c:pt idx="2336">
                  <c:v>0.706824</c:v>
                </c:pt>
                <c:pt idx="2337">
                  <c:v>0.70713</c:v>
                </c:pt>
                <c:pt idx="2338">
                  <c:v>0.707754</c:v>
                </c:pt>
                <c:pt idx="2339">
                  <c:v>0.707953</c:v>
                </c:pt>
                <c:pt idx="2340">
                  <c:v>0.708019</c:v>
                </c:pt>
                <c:pt idx="2341">
                  <c:v>0.708446</c:v>
                </c:pt>
                <c:pt idx="2342">
                  <c:v>0.708466</c:v>
                </c:pt>
                <c:pt idx="2343">
                  <c:v>0.708546</c:v>
                </c:pt>
                <c:pt idx="2344">
                  <c:v>0.708664</c:v>
                </c:pt>
                <c:pt idx="2345">
                  <c:v>0.708736</c:v>
                </c:pt>
                <c:pt idx="2346">
                  <c:v>0.708848</c:v>
                </c:pt>
                <c:pt idx="2347">
                  <c:v>0.709058</c:v>
                </c:pt>
                <c:pt idx="2348">
                  <c:v>0.709219</c:v>
                </c:pt>
                <c:pt idx="2349">
                  <c:v>0.709469</c:v>
                </c:pt>
                <c:pt idx="2350">
                  <c:v>0.70947</c:v>
                </c:pt>
                <c:pt idx="2351">
                  <c:v>0.70956</c:v>
                </c:pt>
                <c:pt idx="2352">
                  <c:v>0.70959</c:v>
                </c:pt>
                <c:pt idx="2353">
                  <c:v>0.709609</c:v>
                </c:pt>
                <c:pt idx="2354">
                  <c:v>0.709874</c:v>
                </c:pt>
                <c:pt idx="2355">
                  <c:v>0.70988</c:v>
                </c:pt>
                <c:pt idx="2356">
                  <c:v>0.7099</c:v>
                </c:pt>
                <c:pt idx="2357">
                  <c:v>0.71007</c:v>
                </c:pt>
                <c:pt idx="2358">
                  <c:v>0.710199</c:v>
                </c:pt>
                <c:pt idx="2359">
                  <c:v>0.710245</c:v>
                </c:pt>
                <c:pt idx="2360">
                  <c:v>0.710344</c:v>
                </c:pt>
                <c:pt idx="2361">
                  <c:v>0.71036</c:v>
                </c:pt>
                <c:pt idx="2362">
                  <c:v>0.710734</c:v>
                </c:pt>
                <c:pt idx="2363">
                  <c:v>0.71089</c:v>
                </c:pt>
                <c:pt idx="2364">
                  <c:v>0.710899</c:v>
                </c:pt>
                <c:pt idx="2365">
                  <c:v>0.711113</c:v>
                </c:pt>
                <c:pt idx="2366">
                  <c:v>0.711415</c:v>
                </c:pt>
                <c:pt idx="2367">
                  <c:v>0.711466</c:v>
                </c:pt>
                <c:pt idx="2368">
                  <c:v>0.711549</c:v>
                </c:pt>
                <c:pt idx="2369">
                  <c:v>0.711671</c:v>
                </c:pt>
                <c:pt idx="2370">
                  <c:v>0.711679</c:v>
                </c:pt>
                <c:pt idx="2371">
                  <c:v>0.711787</c:v>
                </c:pt>
                <c:pt idx="2372">
                  <c:v>0.711948</c:v>
                </c:pt>
                <c:pt idx="2373">
                  <c:v>0.712097</c:v>
                </c:pt>
                <c:pt idx="2374">
                  <c:v>0.712183</c:v>
                </c:pt>
                <c:pt idx="2375">
                  <c:v>0.712233</c:v>
                </c:pt>
                <c:pt idx="2376">
                  <c:v>0.712414</c:v>
                </c:pt>
                <c:pt idx="2377">
                  <c:v>0.712456</c:v>
                </c:pt>
                <c:pt idx="2378">
                  <c:v>0.712533</c:v>
                </c:pt>
                <c:pt idx="2379">
                  <c:v>0.712692</c:v>
                </c:pt>
                <c:pt idx="2380">
                  <c:v>0.713069</c:v>
                </c:pt>
                <c:pt idx="2381">
                  <c:v>0.713096</c:v>
                </c:pt>
                <c:pt idx="2382">
                  <c:v>0.713458</c:v>
                </c:pt>
                <c:pt idx="2383">
                  <c:v>0.71347</c:v>
                </c:pt>
                <c:pt idx="2384">
                  <c:v>0.713683</c:v>
                </c:pt>
                <c:pt idx="2385">
                  <c:v>0.713746</c:v>
                </c:pt>
                <c:pt idx="2386">
                  <c:v>0.713778</c:v>
                </c:pt>
                <c:pt idx="2387">
                  <c:v>0.713992</c:v>
                </c:pt>
                <c:pt idx="2388">
                  <c:v>0.714131</c:v>
                </c:pt>
                <c:pt idx="2389">
                  <c:v>0.714384</c:v>
                </c:pt>
                <c:pt idx="2390">
                  <c:v>0.714385</c:v>
                </c:pt>
                <c:pt idx="2391">
                  <c:v>0.714391</c:v>
                </c:pt>
                <c:pt idx="2392">
                  <c:v>0.71464</c:v>
                </c:pt>
                <c:pt idx="2393">
                  <c:v>0.714655</c:v>
                </c:pt>
                <c:pt idx="2394">
                  <c:v>0.714724</c:v>
                </c:pt>
                <c:pt idx="2395">
                  <c:v>0.714833</c:v>
                </c:pt>
                <c:pt idx="2396">
                  <c:v>0.714932</c:v>
                </c:pt>
                <c:pt idx="2397">
                  <c:v>0.714977</c:v>
                </c:pt>
                <c:pt idx="2398">
                  <c:v>0.715084</c:v>
                </c:pt>
                <c:pt idx="2399">
                  <c:v>0.715277</c:v>
                </c:pt>
                <c:pt idx="2400">
                  <c:v>0.715393</c:v>
                </c:pt>
                <c:pt idx="2401">
                  <c:v>0.715619</c:v>
                </c:pt>
                <c:pt idx="2402">
                  <c:v>0.71572</c:v>
                </c:pt>
                <c:pt idx="2403">
                  <c:v>0.715731</c:v>
                </c:pt>
                <c:pt idx="2404">
                  <c:v>0.71586</c:v>
                </c:pt>
                <c:pt idx="2405">
                  <c:v>0.715871</c:v>
                </c:pt>
                <c:pt idx="2406">
                  <c:v>0.715968</c:v>
                </c:pt>
                <c:pt idx="2407">
                  <c:v>0.716165</c:v>
                </c:pt>
                <c:pt idx="2408">
                  <c:v>0.716195</c:v>
                </c:pt>
                <c:pt idx="2409">
                  <c:v>0.716214</c:v>
                </c:pt>
                <c:pt idx="2410">
                  <c:v>0.716349</c:v>
                </c:pt>
                <c:pt idx="2411">
                  <c:v>0.716423</c:v>
                </c:pt>
                <c:pt idx="2412">
                  <c:v>0.71647</c:v>
                </c:pt>
                <c:pt idx="2413">
                  <c:v>0.716716</c:v>
                </c:pt>
                <c:pt idx="2414">
                  <c:v>0.71676</c:v>
                </c:pt>
                <c:pt idx="2415">
                  <c:v>0.716868</c:v>
                </c:pt>
                <c:pt idx="2416">
                  <c:v>0.716872</c:v>
                </c:pt>
                <c:pt idx="2417">
                  <c:v>0.716887</c:v>
                </c:pt>
                <c:pt idx="2418">
                  <c:v>0.716935</c:v>
                </c:pt>
                <c:pt idx="2419">
                  <c:v>0.716972</c:v>
                </c:pt>
                <c:pt idx="2420">
                  <c:v>0.717934</c:v>
                </c:pt>
                <c:pt idx="2421">
                  <c:v>0.718101</c:v>
                </c:pt>
                <c:pt idx="2422">
                  <c:v>0.718145</c:v>
                </c:pt>
                <c:pt idx="2423">
                  <c:v>0.718219</c:v>
                </c:pt>
                <c:pt idx="2424">
                  <c:v>0.718254</c:v>
                </c:pt>
                <c:pt idx="2425">
                  <c:v>0.71838</c:v>
                </c:pt>
                <c:pt idx="2426">
                  <c:v>0.718552</c:v>
                </c:pt>
                <c:pt idx="2427">
                  <c:v>0.718627</c:v>
                </c:pt>
                <c:pt idx="2428">
                  <c:v>0.719615</c:v>
                </c:pt>
                <c:pt idx="2429">
                  <c:v>0.71965</c:v>
                </c:pt>
                <c:pt idx="2430">
                  <c:v>0.719655</c:v>
                </c:pt>
                <c:pt idx="2431">
                  <c:v>0.719726</c:v>
                </c:pt>
                <c:pt idx="2432">
                  <c:v>0.719983</c:v>
                </c:pt>
                <c:pt idx="2433">
                  <c:v>0.72</c:v>
                </c:pt>
                <c:pt idx="2434">
                  <c:v>0.72033</c:v>
                </c:pt>
                <c:pt idx="2435">
                  <c:v>0.720382</c:v>
                </c:pt>
                <c:pt idx="2436">
                  <c:v>0.72067</c:v>
                </c:pt>
                <c:pt idx="2437">
                  <c:v>0.720957</c:v>
                </c:pt>
                <c:pt idx="2438">
                  <c:v>0.721233</c:v>
                </c:pt>
                <c:pt idx="2439">
                  <c:v>0.721738</c:v>
                </c:pt>
                <c:pt idx="2440">
                  <c:v>0.721844</c:v>
                </c:pt>
                <c:pt idx="2441">
                  <c:v>0.72185</c:v>
                </c:pt>
                <c:pt idx="2442">
                  <c:v>0.722328</c:v>
                </c:pt>
                <c:pt idx="2443">
                  <c:v>0.722511</c:v>
                </c:pt>
                <c:pt idx="2444">
                  <c:v>0.722793</c:v>
                </c:pt>
                <c:pt idx="2445">
                  <c:v>0.722838</c:v>
                </c:pt>
                <c:pt idx="2446">
                  <c:v>0.722968</c:v>
                </c:pt>
                <c:pt idx="2447">
                  <c:v>0.723136</c:v>
                </c:pt>
                <c:pt idx="2448">
                  <c:v>0.723139</c:v>
                </c:pt>
                <c:pt idx="2449">
                  <c:v>0.723234</c:v>
                </c:pt>
                <c:pt idx="2450">
                  <c:v>0.723313</c:v>
                </c:pt>
                <c:pt idx="2451">
                  <c:v>0.723368</c:v>
                </c:pt>
                <c:pt idx="2452">
                  <c:v>0.723414</c:v>
                </c:pt>
                <c:pt idx="2453">
                  <c:v>0.723565</c:v>
                </c:pt>
                <c:pt idx="2454">
                  <c:v>0.723644</c:v>
                </c:pt>
                <c:pt idx="2455">
                  <c:v>0.72371</c:v>
                </c:pt>
                <c:pt idx="2456">
                  <c:v>0.723761</c:v>
                </c:pt>
                <c:pt idx="2457">
                  <c:v>0.723921</c:v>
                </c:pt>
                <c:pt idx="2458">
                  <c:v>0.724031</c:v>
                </c:pt>
                <c:pt idx="2459">
                  <c:v>0.724403</c:v>
                </c:pt>
                <c:pt idx="2460">
                  <c:v>0.724432</c:v>
                </c:pt>
                <c:pt idx="2461">
                  <c:v>0.724475</c:v>
                </c:pt>
                <c:pt idx="2462">
                  <c:v>0.724718</c:v>
                </c:pt>
                <c:pt idx="2463">
                  <c:v>0.7252</c:v>
                </c:pt>
                <c:pt idx="2464">
                  <c:v>0.725241</c:v>
                </c:pt>
                <c:pt idx="2465">
                  <c:v>0.725316</c:v>
                </c:pt>
                <c:pt idx="2466">
                  <c:v>0.7255</c:v>
                </c:pt>
                <c:pt idx="2467">
                  <c:v>0.72555</c:v>
                </c:pt>
                <c:pt idx="2468">
                  <c:v>0.725741</c:v>
                </c:pt>
                <c:pt idx="2469">
                  <c:v>0.72587</c:v>
                </c:pt>
                <c:pt idx="2470">
                  <c:v>0.725954</c:v>
                </c:pt>
                <c:pt idx="2471">
                  <c:v>0.726302</c:v>
                </c:pt>
                <c:pt idx="2472">
                  <c:v>0.726325</c:v>
                </c:pt>
                <c:pt idx="2473">
                  <c:v>0.726466</c:v>
                </c:pt>
                <c:pt idx="2474">
                  <c:v>0.726569</c:v>
                </c:pt>
                <c:pt idx="2475">
                  <c:v>0.726648</c:v>
                </c:pt>
                <c:pt idx="2476">
                  <c:v>0.726771</c:v>
                </c:pt>
                <c:pt idx="2477">
                  <c:v>0.72701</c:v>
                </c:pt>
                <c:pt idx="2478">
                  <c:v>0.72705</c:v>
                </c:pt>
                <c:pt idx="2479">
                  <c:v>0.727167</c:v>
                </c:pt>
                <c:pt idx="2480">
                  <c:v>0.727767</c:v>
                </c:pt>
                <c:pt idx="2481">
                  <c:v>0.728116</c:v>
                </c:pt>
                <c:pt idx="2482">
                  <c:v>0.728453</c:v>
                </c:pt>
                <c:pt idx="2483">
                  <c:v>0.728561</c:v>
                </c:pt>
                <c:pt idx="2484">
                  <c:v>0.728726</c:v>
                </c:pt>
                <c:pt idx="2485">
                  <c:v>0.72874</c:v>
                </c:pt>
                <c:pt idx="2486">
                  <c:v>0.728815</c:v>
                </c:pt>
                <c:pt idx="2487">
                  <c:v>0.728973</c:v>
                </c:pt>
                <c:pt idx="2488">
                  <c:v>0.729064</c:v>
                </c:pt>
                <c:pt idx="2489">
                  <c:v>0.729276</c:v>
                </c:pt>
                <c:pt idx="2490">
                  <c:v>0.729955</c:v>
                </c:pt>
                <c:pt idx="2491">
                  <c:v>0.730017</c:v>
                </c:pt>
                <c:pt idx="2492">
                  <c:v>0.730092</c:v>
                </c:pt>
                <c:pt idx="2493">
                  <c:v>0.730097</c:v>
                </c:pt>
                <c:pt idx="2494">
                  <c:v>0.730271</c:v>
                </c:pt>
                <c:pt idx="2495">
                  <c:v>0.730343</c:v>
                </c:pt>
                <c:pt idx="2496">
                  <c:v>0.730373</c:v>
                </c:pt>
                <c:pt idx="2497">
                  <c:v>0.73041</c:v>
                </c:pt>
                <c:pt idx="2498">
                  <c:v>0.73074</c:v>
                </c:pt>
                <c:pt idx="2499">
                  <c:v>0.730839</c:v>
                </c:pt>
                <c:pt idx="2500">
                  <c:v>0.731114</c:v>
                </c:pt>
                <c:pt idx="2501">
                  <c:v>0.731165</c:v>
                </c:pt>
                <c:pt idx="2502">
                  <c:v>0.731335</c:v>
                </c:pt>
                <c:pt idx="2503">
                  <c:v>0.731375</c:v>
                </c:pt>
                <c:pt idx="2504">
                  <c:v>0.732081</c:v>
                </c:pt>
                <c:pt idx="2505">
                  <c:v>0.732096</c:v>
                </c:pt>
                <c:pt idx="2506">
                  <c:v>0.732237</c:v>
                </c:pt>
                <c:pt idx="2507">
                  <c:v>0.732721</c:v>
                </c:pt>
                <c:pt idx="2508">
                  <c:v>0.732806</c:v>
                </c:pt>
                <c:pt idx="2509">
                  <c:v>0.733372</c:v>
                </c:pt>
                <c:pt idx="2510">
                  <c:v>0.733808</c:v>
                </c:pt>
                <c:pt idx="2511">
                  <c:v>0.733839</c:v>
                </c:pt>
                <c:pt idx="2512">
                  <c:v>0.734264</c:v>
                </c:pt>
                <c:pt idx="2513">
                  <c:v>0.73428</c:v>
                </c:pt>
                <c:pt idx="2514">
                  <c:v>0.734319</c:v>
                </c:pt>
                <c:pt idx="2515">
                  <c:v>0.734499</c:v>
                </c:pt>
                <c:pt idx="2516">
                  <c:v>0.73459</c:v>
                </c:pt>
                <c:pt idx="2517">
                  <c:v>0.734634</c:v>
                </c:pt>
                <c:pt idx="2518">
                  <c:v>0.735189</c:v>
                </c:pt>
                <c:pt idx="2519">
                  <c:v>0.735745</c:v>
                </c:pt>
                <c:pt idx="2520">
                  <c:v>0.73599</c:v>
                </c:pt>
                <c:pt idx="2521">
                  <c:v>0.736627</c:v>
                </c:pt>
                <c:pt idx="2522">
                  <c:v>0.736735</c:v>
                </c:pt>
                <c:pt idx="2523">
                  <c:v>0.736808</c:v>
                </c:pt>
                <c:pt idx="2524">
                  <c:v>0.737231</c:v>
                </c:pt>
                <c:pt idx="2525">
                  <c:v>0.737235</c:v>
                </c:pt>
                <c:pt idx="2526">
                  <c:v>0.737284</c:v>
                </c:pt>
                <c:pt idx="2527">
                  <c:v>0.737335</c:v>
                </c:pt>
                <c:pt idx="2528">
                  <c:v>0.737509</c:v>
                </c:pt>
                <c:pt idx="2529">
                  <c:v>0.737621</c:v>
                </c:pt>
                <c:pt idx="2530">
                  <c:v>0.738079</c:v>
                </c:pt>
                <c:pt idx="2531">
                  <c:v>0.738543</c:v>
                </c:pt>
                <c:pt idx="2532">
                  <c:v>0.738606</c:v>
                </c:pt>
                <c:pt idx="2533">
                  <c:v>0.738723</c:v>
                </c:pt>
                <c:pt idx="2534">
                  <c:v>0.738827</c:v>
                </c:pt>
                <c:pt idx="2535">
                  <c:v>0.738908</c:v>
                </c:pt>
                <c:pt idx="2536">
                  <c:v>0.739096</c:v>
                </c:pt>
                <c:pt idx="2537">
                  <c:v>0.739403</c:v>
                </c:pt>
                <c:pt idx="2538">
                  <c:v>0.739626</c:v>
                </c:pt>
                <c:pt idx="2539">
                  <c:v>0.739732</c:v>
                </c:pt>
                <c:pt idx="2540">
                  <c:v>0.739889</c:v>
                </c:pt>
                <c:pt idx="2541">
                  <c:v>0.739977</c:v>
                </c:pt>
                <c:pt idx="2542">
                  <c:v>0.740072</c:v>
                </c:pt>
                <c:pt idx="2543">
                  <c:v>0.740873</c:v>
                </c:pt>
                <c:pt idx="2544">
                  <c:v>0.74092</c:v>
                </c:pt>
                <c:pt idx="2545">
                  <c:v>0.740975</c:v>
                </c:pt>
                <c:pt idx="2546">
                  <c:v>0.741018</c:v>
                </c:pt>
                <c:pt idx="2547">
                  <c:v>0.741196</c:v>
                </c:pt>
                <c:pt idx="2548">
                  <c:v>0.741458</c:v>
                </c:pt>
                <c:pt idx="2549">
                  <c:v>0.741562</c:v>
                </c:pt>
                <c:pt idx="2550">
                  <c:v>0.74167</c:v>
                </c:pt>
                <c:pt idx="2551">
                  <c:v>0.741719</c:v>
                </c:pt>
                <c:pt idx="2552">
                  <c:v>0.741787</c:v>
                </c:pt>
                <c:pt idx="2553">
                  <c:v>0.742309</c:v>
                </c:pt>
                <c:pt idx="2554">
                  <c:v>0.743455</c:v>
                </c:pt>
                <c:pt idx="2555">
                  <c:v>0.743475</c:v>
                </c:pt>
                <c:pt idx="2556">
                  <c:v>0.743499</c:v>
                </c:pt>
                <c:pt idx="2557">
                  <c:v>0.743512</c:v>
                </c:pt>
                <c:pt idx="2558">
                  <c:v>0.743534</c:v>
                </c:pt>
                <c:pt idx="2559">
                  <c:v>0.743706</c:v>
                </c:pt>
                <c:pt idx="2560">
                  <c:v>0.743905</c:v>
                </c:pt>
                <c:pt idx="2561">
                  <c:v>0.744048</c:v>
                </c:pt>
                <c:pt idx="2562">
                  <c:v>0.74421</c:v>
                </c:pt>
                <c:pt idx="2563">
                  <c:v>0.744288</c:v>
                </c:pt>
                <c:pt idx="2564">
                  <c:v>0.744814</c:v>
                </c:pt>
                <c:pt idx="2565">
                  <c:v>0.745528</c:v>
                </c:pt>
                <c:pt idx="2566">
                  <c:v>0.745712</c:v>
                </c:pt>
                <c:pt idx="2567">
                  <c:v>0.745849</c:v>
                </c:pt>
                <c:pt idx="2568">
                  <c:v>0.74597</c:v>
                </c:pt>
                <c:pt idx="2569">
                  <c:v>0.746316</c:v>
                </c:pt>
                <c:pt idx="2570">
                  <c:v>0.746854</c:v>
                </c:pt>
                <c:pt idx="2571">
                  <c:v>0.746879</c:v>
                </c:pt>
                <c:pt idx="2572">
                  <c:v>0.747175</c:v>
                </c:pt>
                <c:pt idx="2573">
                  <c:v>0.747269</c:v>
                </c:pt>
                <c:pt idx="2574">
                  <c:v>0.747344</c:v>
                </c:pt>
                <c:pt idx="2575">
                  <c:v>0.747458</c:v>
                </c:pt>
                <c:pt idx="2576">
                  <c:v>0.747553</c:v>
                </c:pt>
                <c:pt idx="2577">
                  <c:v>0.747709</c:v>
                </c:pt>
                <c:pt idx="2578">
                  <c:v>0.747763</c:v>
                </c:pt>
                <c:pt idx="2579">
                  <c:v>0.747992</c:v>
                </c:pt>
                <c:pt idx="2580">
                  <c:v>0.748088</c:v>
                </c:pt>
                <c:pt idx="2581">
                  <c:v>0.748179</c:v>
                </c:pt>
                <c:pt idx="2582">
                  <c:v>0.748512</c:v>
                </c:pt>
                <c:pt idx="2583">
                  <c:v>0.748533</c:v>
                </c:pt>
                <c:pt idx="2584">
                  <c:v>0.748793</c:v>
                </c:pt>
                <c:pt idx="2585">
                  <c:v>0.749214</c:v>
                </c:pt>
                <c:pt idx="2586">
                  <c:v>0.749444</c:v>
                </c:pt>
                <c:pt idx="2587">
                  <c:v>0.749821</c:v>
                </c:pt>
                <c:pt idx="2588">
                  <c:v>0.749938</c:v>
                </c:pt>
                <c:pt idx="2589">
                  <c:v>0.750005</c:v>
                </c:pt>
                <c:pt idx="2590">
                  <c:v>0.750166</c:v>
                </c:pt>
                <c:pt idx="2591">
                  <c:v>0.750547</c:v>
                </c:pt>
                <c:pt idx="2592">
                  <c:v>0.750598</c:v>
                </c:pt>
                <c:pt idx="2593">
                  <c:v>0.750733</c:v>
                </c:pt>
                <c:pt idx="2594">
                  <c:v>0.750753</c:v>
                </c:pt>
                <c:pt idx="2595">
                  <c:v>0.75094</c:v>
                </c:pt>
                <c:pt idx="2596">
                  <c:v>0.751222</c:v>
                </c:pt>
                <c:pt idx="2597">
                  <c:v>0.751248</c:v>
                </c:pt>
                <c:pt idx="2598">
                  <c:v>0.751524</c:v>
                </c:pt>
                <c:pt idx="2599">
                  <c:v>0.751801</c:v>
                </c:pt>
                <c:pt idx="2600">
                  <c:v>0.752057</c:v>
                </c:pt>
                <c:pt idx="2601">
                  <c:v>0.752059</c:v>
                </c:pt>
                <c:pt idx="2602">
                  <c:v>0.752364</c:v>
                </c:pt>
                <c:pt idx="2603">
                  <c:v>0.752931</c:v>
                </c:pt>
                <c:pt idx="2604">
                  <c:v>0.753076</c:v>
                </c:pt>
                <c:pt idx="2605">
                  <c:v>0.75314</c:v>
                </c:pt>
                <c:pt idx="2606">
                  <c:v>0.753386</c:v>
                </c:pt>
                <c:pt idx="2607">
                  <c:v>0.75379</c:v>
                </c:pt>
                <c:pt idx="2608">
                  <c:v>0.753866</c:v>
                </c:pt>
                <c:pt idx="2609">
                  <c:v>0.753984</c:v>
                </c:pt>
                <c:pt idx="2610">
                  <c:v>0.754127</c:v>
                </c:pt>
                <c:pt idx="2611">
                  <c:v>0.754537</c:v>
                </c:pt>
                <c:pt idx="2612">
                  <c:v>0.754706</c:v>
                </c:pt>
                <c:pt idx="2613">
                  <c:v>0.755027</c:v>
                </c:pt>
                <c:pt idx="2614">
                  <c:v>0.755083</c:v>
                </c:pt>
                <c:pt idx="2615">
                  <c:v>0.755152</c:v>
                </c:pt>
                <c:pt idx="2616">
                  <c:v>0.755252</c:v>
                </c:pt>
                <c:pt idx="2617">
                  <c:v>0.755509</c:v>
                </c:pt>
                <c:pt idx="2618">
                  <c:v>0.755565</c:v>
                </c:pt>
                <c:pt idx="2619">
                  <c:v>0.75561</c:v>
                </c:pt>
                <c:pt idx="2620">
                  <c:v>0.756298</c:v>
                </c:pt>
                <c:pt idx="2621">
                  <c:v>0.756373</c:v>
                </c:pt>
                <c:pt idx="2622">
                  <c:v>0.756609</c:v>
                </c:pt>
                <c:pt idx="2623">
                  <c:v>0.75717</c:v>
                </c:pt>
                <c:pt idx="2624">
                  <c:v>0.757676</c:v>
                </c:pt>
                <c:pt idx="2625">
                  <c:v>0.75825</c:v>
                </c:pt>
                <c:pt idx="2626">
                  <c:v>0.758484</c:v>
                </c:pt>
                <c:pt idx="2627">
                  <c:v>0.758686</c:v>
                </c:pt>
                <c:pt idx="2628">
                  <c:v>0.758979</c:v>
                </c:pt>
                <c:pt idx="2629">
                  <c:v>0.759148</c:v>
                </c:pt>
                <c:pt idx="2630">
                  <c:v>0.759398</c:v>
                </c:pt>
                <c:pt idx="2631">
                  <c:v>0.759731</c:v>
                </c:pt>
                <c:pt idx="2632">
                  <c:v>0.760028</c:v>
                </c:pt>
                <c:pt idx="2633">
                  <c:v>0.760089</c:v>
                </c:pt>
                <c:pt idx="2634">
                  <c:v>0.76022</c:v>
                </c:pt>
                <c:pt idx="2635">
                  <c:v>0.760759</c:v>
                </c:pt>
                <c:pt idx="2636">
                  <c:v>0.761494</c:v>
                </c:pt>
                <c:pt idx="2637">
                  <c:v>0.761566</c:v>
                </c:pt>
                <c:pt idx="2638">
                  <c:v>0.761754</c:v>
                </c:pt>
                <c:pt idx="2639">
                  <c:v>0.76186</c:v>
                </c:pt>
                <c:pt idx="2640">
                  <c:v>0.762337</c:v>
                </c:pt>
                <c:pt idx="2641">
                  <c:v>0.762646</c:v>
                </c:pt>
                <c:pt idx="2642">
                  <c:v>0.763107</c:v>
                </c:pt>
                <c:pt idx="2643">
                  <c:v>0.763334</c:v>
                </c:pt>
                <c:pt idx="2644">
                  <c:v>0.763865</c:v>
                </c:pt>
                <c:pt idx="2645">
                  <c:v>0.76394</c:v>
                </c:pt>
                <c:pt idx="2646">
                  <c:v>0.764012</c:v>
                </c:pt>
                <c:pt idx="2647">
                  <c:v>0.764238</c:v>
                </c:pt>
                <c:pt idx="2648">
                  <c:v>0.764512</c:v>
                </c:pt>
                <c:pt idx="2649">
                  <c:v>0.764979</c:v>
                </c:pt>
                <c:pt idx="2650">
                  <c:v>0.765377</c:v>
                </c:pt>
                <c:pt idx="2651">
                  <c:v>0.766327</c:v>
                </c:pt>
                <c:pt idx="2652">
                  <c:v>0.767471</c:v>
                </c:pt>
                <c:pt idx="2653">
                  <c:v>0.767972</c:v>
                </c:pt>
                <c:pt idx="2654">
                  <c:v>0.768963</c:v>
                </c:pt>
                <c:pt idx="2655">
                  <c:v>0.769616</c:v>
                </c:pt>
                <c:pt idx="2656">
                  <c:v>0.770032</c:v>
                </c:pt>
                <c:pt idx="2657">
                  <c:v>0.770421</c:v>
                </c:pt>
                <c:pt idx="2658">
                  <c:v>0.770559</c:v>
                </c:pt>
                <c:pt idx="2659">
                  <c:v>0.770578</c:v>
                </c:pt>
                <c:pt idx="2660">
                  <c:v>0.771001</c:v>
                </c:pt>
                <c:pt idx="2661">
                  <c:v>0.771111</c:v>
                </c:pt>
                <c:pt idx="2662">
                  <c:v>0.771474</c:v>
                </c:pt>
                <c:pt idx="2663">
                  <c:v>0.771509</c:v>
                </c:pt>
                <c:pt idx="2664">
                  <c:v>0.772609</c:v>
                </c:pt>
                <c:pt idx="2665">
                  <c:v>0.773023</c:v>
                </c:pt>
                <c:pt idx="2666">
                  <c:v>0.774295</c:v>
                </c:pt>
                <c:pt idx="2667">
                  <c:v>0.775121</c:v>
                </c:pt>
                <c:pt idx="2668">
                  <c:v>0.77517</c:v>
                </c:pt>
                <c:pt idx="2669">
                  <c:v>0.776975</c:v>
                </c:pt>
                <c:pt idx="2670">
                  <c:v>0.777175</c:v>
                </c:pt>
                <c:pt idx="2671">
                  <c:v>0.777406</c:v>
                </c:pt>
                <c:pt idx="2672">
                  <c:v>0.777576</c:v>
                </c:pt>
                <c:pt idx="2673">
                  <c:v>0.777746</c:v>
                </c:pt>
                <c:pt idx="2674">
                  <c:v>0.778309</c:v>
                </c:pt>
                <c:pt idx="2675">
                  <c:v>0.779307</c:v>
                </c:pt>
                <c:pt idx="2676">
                  <c:v>0.779315</c:v>
                </c:pt>
                <c:pt idx="2677">
                  <c:v>0.779721</c:v>
                </c:pt>
                <c:pt idx="2678">
                  <c:v>0.780595</c:v>
                </c:pt>
                <c:pt idx="2679">
                  <c:v>0.782149</c:v>
                </c:pt>
                <c:pt idx="2680">
                  <c:v>0.784253</c:v>
                </c:pt>
                <c:pt idx="2681">
                  <c:v>0.784742</c:v>
                </c:pt>
                <c:pt idx="2682">
                  <c:v>0.785686</c:v>
                </c:pt>
                <c:pt idx="2683">
                  <c:v>0.787153</c:v>
                </c:pt>
                <c:pt idx="2684">
                  <c:v>0.787887</c:v>
                </c:pt>
                <c:pt idx="2685">
                  <c:v>0.788082</c:v>
                </c:pt>
                <c:pt idx="2686">
                  <c:v>0.78902</c:v>
                </c:pt>
                <c:pt idx="2687">
                  <c:v>0.794019</c:v>
                </c:pt>
                <c:pt idx="2688">
                  <c:v>0.797424</c:v>
                </c:pt>
                <c:pt idx="2689">
                  <c:v>0.798847</c:v>
                </c:pt>
                <c:pt idx="2690">
                  <c:v>0.8004</c:v>
                </c:pt>
                <c:pt idx="2691">
                  <c:v>0.805398</c:v>
                </c:pt>
                <c:pt idx="2692">
                  <c:v>0.80579</c:v>
                </c:pt>
                <c:pt idx="2693">
                  <c:v>0.808148</c:v>
                </c:pt>
                <c:pt idx="2694">
                  <c:v>0.810119</c:v>
                </c:pt>
                <c:pt idx="2695">
                  <c:v>0.819043</c:v>
                </c:pt>
                <c:pt idx="2696">
                  <c:v>0.82225</c:v>
                </c:pt>
                <c:pt idx="2697">
                  <c:v>0.828072</c:v>
                </c:pt>
                <c:pt idx="2698">
                  <c:v>0.828783</c:v>
                </c:pt>
                <c:pt idx="2699">
                  <c:v>0.837845</c:v>
                </c:pt>
                <c:pt idx="2700">
                  <c:v>0.838479</c:v>
                </c:pt>
                <c:pt idx="2701">
                  <c:v>0.841373</c:v>
                </c:pt>
                <c:pt idx="2702">
                  <c:v>0.842942</c:v>
                </c:pt>
                <c:pt idx="2703">
                  <c:v>0.844625</c:v>
                </c:pt>
                <c:pt idx="2704">
                  <c:v>0.852239</c:v>
                </c:pt>
                <c:pt idx="2705">
                  <c:v>0.85317</c:v>
                </c:pt>
                <c:pt idx="2706">
                  <c:v>0.85406</c:v>
                </c:pt>
                <c:pt idx="2707">
                  <c:v>0.856099</c:v>
                </c:pt>
                <c:pt idx="2708">
                  <c:v>0.856821</c:v>
                </c:pt>
                <c:pt idx="2709">
                  <c:v>0.858516</c:v>
                </c:pt>
                <c:pt idx="2710">
                  <c:v>0.860356</c:v>
                </c:pt>
                <c:pt idx="2711">
                  <c:v>0.864058</c:v>
                </c:pt>
                <c:pt idx="2712">
                  <c:v>0.865993</c:v>
                </c:pt>
                <c:pt idx="2713">
                  <c:v>0.867427</c:v>
                </c:pt>
                <c:pt idx="2714">
                  <c:v>0.868698</c:v>
                </c:pt>
                <c:pt idx="2715">
                  <c:v>0.871187</c:v>
                </c:pt>
                <c:pt idx="2716">
                  <c:v>0.87167</c:v>
                </c:pt>
                <c:pt idx="2717">
                  <c:v>0.872126</c:v>
                </c:pt>
                <c:pt idx="2718">
                  <c:v>0.873673</c:v>
                </c:pt>
                <c:pt idx="2719">
                  <c:v>0.8774</c:v>
                </c:pt>
                <c:pt idx="2720">
                  <c:v>0.878777</c:v>
                </c:pt>
                <c:pt idx="2721">
                  <c:v>0.87887</c:v>
                </c:pt>
                <c:pt idx="2722">
                  <c:v>0.880057</c:v>
                </c:pt>
                <c:pt idx="2723">
                  <c:v>0.882709</c:v>
                </c:pt>
                <c:pt idx="2724">
                  <c:v>0.886747</c:v>
                </c:pt>
                <c:pt idx="2725">
                  <c:v>0.88839</c:v>
                </c:pt>
                <c:pt idx="2726">
                  <c:v>0.889505</c:v>
                </c:pt>
                <c:pt idx="2727">
                  <c:v>0.890552</c:v>
                </c:pt>
                <c:pt idx="2728">
                  <c:v>0.891403</c:v>
                </c:pt>
                <c:pt idx="2729">
                  <c:v>0.892124</c:v>
                </c:pt>
                <c:pt idx="2730">
                  <c:v>0.894181</c:v>
                </c:pt>
                <c:pt idx="2731">
                  <c:v>0.895615</c:v>
                </c:pt>
                <c:pt idx="2732">
                  <c:v>0.895953</c:v>
                </c:pt>
                <c:pt idx="2733">
                  <c:v>0.896256</c:v>
                </c:pt>
                <c:pt idx="2734">
                  <c:v>0.896465</c:v>
                </c:pt>
                <c:pt idx="2735">
                  <c:v>0.897203</c:v>
                </c:pt>
                <c:pt idx="2736">
                  <c:v>0.897538</c:v>
                </c:pt>
                <c:pt idx="2737">
                  <c:v>0.898066</c:v>
                </c:pt>
                <c:pt idx="2738">
                  <c:v>0.898403</c:v>
                </c:pt>
                <c:pt idx="2739">
                  <c:v>0.898519</c:v>
                </c:pt>
                <c:pt idx="2740">
                  <c:v>0.898611</c:v>
                </c:pt>
                <c:pt idx="2741">
                  <c:v>0.898733</c:v>
                </c:pt>
                <c:pt idx="2742">
                  <c:v>0.899089</c:v>
                </c:pt>
                <c:pt idx="2743">
                  <c:v>0.899375</c:v>
                </c:pt>
                <c:pt idx="2744">
                  <c:v>0.899428</c:v>
                </c:pt>
                <c:pt idx="2745">
                  <c:v>0.899541</c:v>
                </c:pt>
                <c:pt idx="2746">
                  <c:v>0.899668</c:v>
                </c:pt>
                <c:pt idx="2747">
                  <c:v>0.902751</c:v>
                </c:pt>
                <c:pt idx="2748">
                  <c:v>0.902839</c:v>
                </c:pt>
                <c:pt idx="2749">
                  <c:v>0.902942</c:v>
                </c:pt>
                <c:pt idx="2750">
                  <c:v>0.904349</c:v>
                </c:pt>
                <c:pt idx="2751">
                  <c:v>0.904884</c:v>
                </c:pt>
                <c:pt idx="2752">
                  <c:v>0.905324</c:v>
                </c:pt>
                <c:pt idx="2753">
                  <c:v>0.90634</c:v>
                </c:pt>
                <c:pt idx="2754">
                  <c:v>0.907448</c:v>
                </c:pt>
                <c:pt idx="2755">
                  <c:v>0.908272</c:v>
                </c:pt>
                <c:pt idx="2756">
                  <c:v>0.90893</c:v>
                </c:pt>
                <c:pt idx="2757">
                  <c:v>0.909565</c:v>
                </c:pt>
                <c:pt idx="2758">
                  <c:v>0.909647</c:v>
                </c:pt>
                <c:pt idx="2759">
                  <c:v>0.910115</c:v>
                </c:pt>
                <c:pt idx="2760">
                  <c:v>0.910704</c:v>
                </c:pt>
                <c:pt idx="2761">
                  <c:v>0.911459</c:v>
                </c:pt>
                <c:pt idx="2762">
                  <c:v>0.913255</c:v>
                </c:pt>
                <c:pt idx="2763">
                  <c:v>0.913503</c:v>
                </c:pt>
                <c:pt idx="2764">
                  <c:v>0.915071</c:v>
                </c:pt>
                <c:pt idx="2765">
                  <c:v>0.915412</c:v>
                </c:pt>
                <c:pt idx="2766">
                  <c:v>0.915933</c:v>
                </c:pt>
                <c:pt idx="2767">
                  <c:v>0.915982</c:v>
                </c:pt>
                <c:pt idx="2768">
                  <c:v>0.91635</c:v>
                </c:pt>
                <c:pt idx="2769">
                  <c:v>0.916487</c:v>
                </c:pt>
                <c:pt idx="2770">
                  <c:v>0.917561</c:v>
                </c:pt>
                <c:pt idx="2771">
                  <c:v>0.917594</c:v>
                </c:pt>
                <c:pt idx="2772">
                  <c:v>0.918057</c:v>
                </c:pt>
                <c:pt idx="2773">
                  <c:v>0.91904</c:v>
                </c:pt>
                <c:pt idx="2774">
                  <c:v>0.919861</c:v>
                </c:pt>
                <c:pt idx="2775">
                  <c:v>0.921123</c:v>
                </c:pt>
                <c:pt idx="2776">
                  <c:v>0.921294</c:v>
                </c:pt>
                <c:pt idx="2777">
                  <c:v>0.921443</c:v>
                </c:pt>
                <c:pt idx="2778">
                  <c:v>0.921605</c:v>
                </c:pt>
                <c:pt idx="2779">
                  <c:v>0.923581</c:v>
                </c:pt>
                <c:pt idx="2780">
                  <c:v>0.924463</c:v>
                </c:pt>
                <c:pt idx="2781">
                  <c:v>0.925076</c:v>
                </c:pt>
                <c:pt idx="2782">
                  <c:v>0.925322</c:v>
                </c:pt>
                <c:pt idx="2783">
                  <c:v>0.926075</c:v>
                </c:pt>
                <c:pt idx="2784">
                  <c:v>0.9261</c:v>
                </c:pt>
                <c:pt idx="2785">
                  <c:v>0.926523</c:v>
                </c:pt>
                <c:pt idx="2786">
                  <c:v>0.926684</c:v>
                </c:pt>
                <c:pt idx="2787">
                  <c:v>0.926824</c:v>
                </c:pt>
                <c:pt idx="2788">
                  <c:v>0.927272</c:v>
                </c:pt>
                <c:pt idx="2789">
                  <c:v>0.928026</c:v>
                </c:pt>
                <c:pt idx="2790">
                  <c:v>0.928316</c:v>
                </c:pt>
                <c:pt idx="2791">
                  <c:v>0.928438</c:v>
                </c:pt>
                <c:pt idx="2792">
                  <c:v>0.928635</c:v>
                </c:pt>
                <c:pt idx="2793">
                  <c:v>0.928872</c:v>
                </c:pt>
                <c:pt idx="2794">
                  <c:v>0.932963</c:v>
                </c:pt>
                <c:pt idx="2795">
                  <c:v>0.93322</c:v>
                </c:pt>
                <c:pt idx="2796">
                  <c:v>0.933306</c:v>
                </c:pt>
                <c:pt idx="2797">
                  <c:v>0.933728</c:v>
                </c:pt>
                <c:pt idx="2798">
                  <c:v>0.934109</c:v>
                </c:pt>
                <c:pt idx="2799">
                  <c:v>0.934761</c:v>
                </c:pt>
                <c:pt idx="2800">
                  <c:v>0.934916</c:v>
                </c:pt>
                <c:pt idx="2801">
                  <c:v>0.935077</c:v>
                </c:pt>
                <c:pt idx="2802">
                  <c:v>0.935128</c:v>
                </c:pt>
                <c:pt idx="2803">
                  <c:v>0.936093</c:v>
                </c:pt>
                <c:pt idx="2804">
                  <c:v>0.936631</c:v>
                </c:pt>
                <c:pt idx="2805">
                  <c:v>0.936696</c:v>
                </c:pt>
                <c:pt idx="2806">
                  <c:v>0.936835</c:v>
                </c:pt>
                <c:pt idx="2807">
                  <c:v>0.936924</c:v>
                </c:pt>
                <c:pt idx="2808">
                  <c:v>0.937229</c:v>
                </c:pt>
                <c:pt idx="2809">
                  <c:v>0.937744</c:v>
                </c:pt>
                <c:pt idx="2810">
                  <c:v>0.939327</c:v>
                </c:pt>
                <c:pt idx="2811">
                  <c:v>0.939394</c:v>
                </c:pt>
                <c:pt idx="2812">
                  <c:v>0.940271</c:v>
                </c:pt>
                <c:pt idx="2813">
                  <c:v>0.940774</c:v>
                </c:pt>
                <c:pt idx="2814">
                  <c:v>0.941596</c:v>
                </c:pt>
                <c:pt idx="2815">
                  <c:v>0.941764</c:v>
                </c:pt>
                <c:pt idx="2816">
                  <c:v>0.941936</c:v>
                </c:pt>
                <c:pt idx="2817">
                  <c:v>0.94206</c:v>
                </c:pt>
                <c:pt idx="2818">
                  <c:v>0.942238</c:v>
                </c:pt>
                <c:pt idx="2819">
                  <c:v>0.943191</c:v>
                </c:pt>
                <c:pt idx="2820">
                  <c:v>0.944035</c:v>
                </c:pt>
                <c:pt idx="2821">
                  <c:v>0.945257</c:v>
                </c:pt>
                <c:pt idx="2822">
                  <c:v>0.945972</c:v>
                </c:pt>
                <c:pt idx="2823">
                  <c:v>0.946122</c:v>
                </c:pt>
                <c:pt idx="2824">
                  <c:v>0.94617</c:v>
                </c:pt>
                <c:pt idx="2825">
                  <c:v>0.946518</c:v>
                </c:pt>
                <c:pt idx="2826">
                  <c:v>0.947009</c:v>
                </c:pt>
                <c:pt idx="2827">
                  <c:v>0.948058</c:v>
                </c:pt>
                <c:pt idx="2828">
                  <c:v>0.948493</c:v>
                </c:pt>
                <c:pt idx="2829">
                  <c:v>0.949825</c:v>
                </c:pt>
                <c:pt idx="2830">
                  <c:v>0.952908</c:v>
                </c:pt>
                <c:pt idx="2831">
                  <c:v>0.953574</c:v>
                </c:pt>
                <c:pt idx="2832">
                  <c:v>0.953635</c:v>
                </c:pt>
                <c:pt idx="2833">
                  <c:v>0.954865</c:v>
                </c:pt>
                <c:pt idx="2834">
                  <c:v>0.95511</c:v>
                </c:pt>
                <c:pt idx="2835">
                  <c:v>0.955235</c:v>
                </c:pt>
                <c:pt idx="2836">
                  <c:v>0.955355</c:v>
                </c:pt>
                <c:pt idx="2837">
                  <c:v>0.955396</c:v>
                </c:pt>
                <c:pt idx="2838">
                  <c:v>0.955692</c:v>
                </c:pt>
                <c:pt idx="2839">
                  <c:v>0.956248</c:v>
                </c:pt>
                <c:pt idx="2840">
                  <c:v>0.956731</c:v>
                </c:pt>
                <c:pt idx="2841">
                  <c:v>0.957314</c:v>
                </c:pt>
                <c:pt idx="2842">
                  <c:v>0.957589</c:v>
                </c:pt>
                <c:pt idx="2843">
                  <c:v>0.958005</c:v>
                </c:pt>
                <c:pt idx="2844">
                  <c:v>0.96016</c:v>
                </c:pt>
                <c:pt idx="2845">
                  <c:v>0.961393</c:v>
                </c:pt>
                <c:pt idx="2846">
                  <c:v>0.961497</c:v>
                </c:pt>
                <c:pt idx="2847">
                  <c:v>0.962048</c:v>
                </c:pt>
                <c:pt idx="2848">
                  <c:v>0.962232</c:v>
                </c:pt>
                <c:pt idx="2849">
                  <c:v>0.963149</c:v>
                </c:pt>
                <c:pt idx="2850">
                  <c:v>0.963516</c:v>
                </c:pt>
                <c:pt idx="2851">
                  <c:v>0.965138</c:v>
                </c:pt>
                <c:pt idx="2852">
                  <c:v>0.965603</c:v>
                </c:pt>
                <c:pt idx="2853">
                  <c:v>0.968558</c:v>
                </c:pt>
                <c:pt idx="2854">
                  <c:v>0.969569</c:v>
                </c:pt>
                <c:pt idx="2855">
                  <c:v>0.969605</c:v>
                </c:pt>
                <c:pt idx="2856">
                  <c:v>0.969795</c:v>
                </c:pt>
                <c:pt idx="2857">
                  <c:v>0.970456</c:v>
                </c:pt>
                <c:pt idx="2858">
                  <c:v>0.970875</c:v>
                </c:pt>
                <c:pt idx="2859">
                  <c:v>0.971085</c:v>
                </c:pt>
                <c:pt idx="2860">
                  <c:v>0.971186</c:v>
                </c:pt>
                <c:pt idx="2861">
                  <c:v>0.971952</c:v>
                </c:pt>
                <c:pt idx="2862">
                  <c:v>0.972088</c:v>
                </c:pt>
                <c:pt idx="2863">
                  <c:v>0.9722</c:v>
                </c:pt>
                <c:pt idx="2864">
                  <c:v>0.972656</c:v>
                </c:pt>
                <c:pt idx="2865">
                  <c:v>0.973012</c:v>
                </c:pt>
                <c:pt idx="2866">
                  <c:v>0.973176</c:v>
                </c:pt>
                <c:pt idx="2867">
                  <c:v>0.973396</c:v>
                </c:pt>
                <c:pt idx="2868">
                  <c:v>0.973475</c:v>
                </c:pt>
                <c:pt idx="2869">
                  <c:v>0.975716</c:v>
                </c:pt>
                <c:pt idx="2870">
                  <c:v>0.976001</c:v>
                </c:pt>
                <c:pt idx="2871">
                  <c:v>0.976693</c:v>
                </c:pt>
                <c:pt idx="2872">
                  <c:v>0.976727</c:v>
                </c:pt>
                <c:pt idx="2873">
                  <c:v>0.977549</c:v>
                </c:pt>
                <c:pt idx="2874">
                  <c:v>0.977647</c:v>
                </c:pt>
                <c:pt idx="2875">
                  <c:v>0.977927</c:v>
                </c:pt>
                <c:pt idx="2876">
                  <c:v>0.977986</c:v>
                </c:pt>
                <c:pt idx="2877">
                  <c:v>0.978357</c:v>
                </c:pt>
                <c:pt idx="2878">
                  <c:v>0.979214</c:v>
                </c:pt>
                <c:pt idx="2879">
                  <c:v>0.98052</c:v>
                </c:pt>
                <c:pt idx="2880">
                  <c:v>0.980536</c:v>
                </c:pt>
                <c:pt idx="2881">
                  <c:v>0.980705</c:v>
                </c:pt>
                <c:pt idx="2882">
                  <c:v>0.981747</c:v>
                </c:pt>
                <c:pt idx="2883">
                  <c:v>0.982866</c:v>
                </c:pt>
                <c:pt idx="2884">
                  <c:v>0.983238</c:v>
                </c:pt>
                <c:pt idx="2885">
                  <c:v>0.983249</c:v>
                </c:pt>
                <c:pt idx="2886">
                  <c:v>0.984932</c:v>
                </c:pt>
                <c:pt idx="2887">
                  <c:v>0.98555</c:v>
                </c:pt>
                <c:pt idx="2888">
                  <c:v>0.985594</c:v>
                </c:pt>
                <c:pt idx="2889">
                  <c:v>0.986496</c:v>
                </c:pt>
                <c:pt idx="2890">
                  <c:v>0.986569</c:v>
                </c:pt>
                <c:pt idx="2891">
                  <c:v>0.988327</c:v>
                </c:pt>
                <c:pt idx="2892">
                  <c:v>0.989358</c:v>
                </c:pt>
                <c:pt idx="2893">
                  <c:v>0.989569</c:v>
                </c:pt>
                <c:pt idx="2894">
                  <c:v>0.990465</c:v>
                </c:pt>
                <c:pt idx="2895">
                  <c:v>0.990853</c:v>
                </c:pt>
                <c:pt idx="2896">
                  <c:v>0.992432</c:v>
                </c:pt>
                <c:pt idx="2897">
                  <c:v>0.993375</c:v>
                </c:pt>
                <c:pt idx="2898">
                  <c:v>0.993792</c:v>
                </c:pt>
                <c:pt idx="2899">
                  <c:v>0.994083</c:v>
                </c:pt>
                <c:pt idx="2900">
                  <c:v>0.994962</c:v>
                </c:pt>
                <c:pt idx="2901">
                  <c:v>0.995905</c:v>
                </c:pt>
                <c:pt idx="2902">
                  <c:v>0.996063</c:v>
                </c:pt>
                <c:pt idx="2903">
                  <c:v>0.99627</c:v>
                </c:pt>
                <c:pt idx="2904">
                  <c:v>0.997065</c:v>
                </c:pt>
                <c:pt idx="2905">
                  <c:v>0.997215</c:v>
                </c:pt>
                <c:pt idx="2906">
                  <c:v>0.997731</c:v>
                </c:pt>
                <c:pt idx="2907">
                  <c:v>0.998612</c:v>
                </c:pt>
                <c:pt idx="2908">
                  <c:v>0.999203</c:v>
                </c:pt>
                <c:pt idx="2909">
                  <c:v>0.999915</c:v>
                </c:pt>
                <c:pt idx="2910">
                  <c:v>0.99997</c:v>
                </c:pt>
                <c:pt idx="2911">
                  <c:v>1.00053</c:v>
                </c:pt>
                <c:pt idx="2912">
                  <c:v>1.000598</c:v>
                </c:pt>
                <c:pt idx="2913">
                  <c:v>1.002198</c:v>
                </c:pt>
                <c:pt idx="2914">
                  <c:v>1.002535</c:v>
                </c:pt>
                <c:pt idx="2915">
                  <c:v>1.002824</c:v>
                </c:pt>
                <c:pt idx="2916">
                  <c:v>1.002937</c:v>
                </c:pt>
                <c:pt idx="2917">
                  <c:v>1.003353</c:v>
                </c:pt>
                <c:pt idx="2918">
                  <c:v>1.003355</c:v>
                </c:pt>
                <c:pt idx="2919">
                  <c:v>1.00393</c:v>
                </c:pt>
                <c:pt idx="2920">
                  <c:v>1.004007</c:v>
                </c:pt>
                <c:pt idx="2921">
                  <c:v>1.004785</c:v>
                </c:pt>
                <c:pt idx="2922">
                  <c:v>1.005266</c:v>
                </c:pt>
                <c:pt idx="2923">
                  <c:v>1.006238</c:v>
                </c:pt>
                <c:pt idx="2924">
                  <c:v>1.006685</c:v>
                </c:pt>
                <c:pt idx="2925">
                  <c:v>1.007574</c:v>
                </c:pt>
                <c:pt idx="2926">
                  <c:v>1.007764</c:v>
                </c:pt>
                <c:pt idx="2927">
                  <c:v>1.007828</c:v>
                </c:pt>
                <c:pt idx="2928">
                  <c:v>1.007975</c:v>
                </c:pt>
                <c:pt idx="2929">
                  <c:v>1.008081</c:v>
                </c:pt>
                <c:pt idx="2930">
                  <c:v>1.008177</c:v>
                </c:pt>
                <c:pt idx="2931">
                  <c:v>1.008307</c:v>
                </c:pt>
                <c:pt idx="2932">
                  <c:v>1.008419</c:v>
                </c:pt>
                <c:pt idx="2933">
                  <c:v>1.008653</c:v>
                </c:pt>
                <c:pt idx="2934">
                  <c:v>1.008828</c:v>
                </c:pt>
                <c:pt idx="2935">
                  <c:v>1.009148</c:v>
                </c:pt>
                <c:pt idx="2936">
                  <c:v>1.00924</c:v>
                </c:pt>
                <c:pt idx="2937">
                  <c:v>1.009304</c:v>
                </c:pt>
                <c:pt idx="2938">
                  <c:v>1.009352</c:v>
                </c:pt>
                <c:pt idx="2939">
                  <c:v>1.009992</c:v>
                </c:pt>
                <c:pt idx="2940">
                  <c:v>1.010414</c:v>
                </c:pt>
                <c:pt idx="2941">
                  <c:v>1.010693</c:v>
                </c:pt>
                <c:pt idx="2942">
                  <c:v>1.010989</c:v>
                </c:pt>
                <c:pt idx="2943">
                  <c:v>1.011416</c:v>
                </c:pt>
                <c:pt idx="2944">
                  <c:v>1.012248</c:v>
                </c:pt>
                <c:pt idx="2945">
                  <c:v>1.012486</c:v>
                </c:pt>
                <c:pt idx="2946">
                  <c:v>1.012835</c:v>
                </c:pt>
                <c:pt idx="2947">
                  <c:v>1.012874</c:v>
                </c:pt>
                <c:pt idx="2948">
                  <c:v>1.013764</c:v>
                </c:pt>
                <c:pt idx="2949">
                  <c:v>1.013784</c:v>
                </c:pt>
                <c:pt idx="2950">
                  <c:v>1.014358</c:v>
                </c:pt>
                <c:pt idx="2951">
                  <c:v>1.01456</c:v>
                </c:pt>
                <c:pt idx="2952">
                  <c:v>1.015033</c:v>
                </c:pt>
                <c:pt idx="2953">
                  <c:v>1.015199</c:v>
                </c:pt>
                <c:pt idx="2954">
                  <c:v>1.015411</c:v>
                </c:pt>
                <c:pt idx="2955">
                  <c:v>1.015938</c:v>
                </c:pt>
                <c:pt idx="2956">
                  <c:v>1.015988</c:v>
                </c:pt>
                <c:pt idx="2957">
                  <c:v>1.016213</c:v>
                </c:pt>
                <c:pt idx="2958">
                  <c:v>1.016635</c:v>
                </c:pt>
                <c:pt idx="2959">
                  <c:v>1.016849</c:v>
                </c:pt>
                <c:pt idx="2960">
                  <c:v>1.017053</c:v>
                </c:pt>
                <c:pt idx="2961">
                  <c:v>1.017776</c:v>
                </c:pt>
                <c:pt idx="2962">
                  <c:v>1.018345</c:v>
                </c:pt>
                <c:pt idx="2963">
                  <c:v>1.018499</c:v>
                </c:pt>
                <c:pt idx="2964">
                  <c:v>1.018659</c:v>
                </c:pt>
                <c:pt idx="2965">
                  <c:v>1.01869</c:v>
                </c:pt>
                <c:pt idx="2966">
                  <c:v>1.018991</c:v>
                </c:pt>
                <c:pt idx="2967">
                  <c:v>1.019474</c:v>
                </c:pt>
                <c:pt idx="2968">
                  <c:v>1.019563</c:v>
                </c:pt>
                <c:pt idx="2969">
                  <c:v>1.019795</c:v>
                </c:pt>
                <c:pt idx="2970">
                  <c:v>1.019828</c:v>
                </c:pt>
                <c:pt idx="2971">
                  <c:v>1.019894</c:v>
                </c:pt>
                <c:pt idx="2972">
                  <c:v>1.020173</c:v>
                </c:pt>
                <c:pt idx="2973">
                  <c:v>1.020431</c:v>
                </c:pt>
                <c:pt idx="2974">
                  <c:v>1.020974</c:v>
                </c:pt>
                <c:pt idx="2975">
                  <c:v>1.021264</c:v>
                </c:pt>
                <c:pt idx="2976">
                  <c:v>1.021425</c:v>
                </c:pt>
                <c:pt idx="2977">
                  <c:v>1.021512</c:v>
                </c:pt>
                <c:pt idx="2978">
                  <c:v>1.021525</c:v>
                </c:pt>
                <c:pt idx="2979">
                  <c:v>1.021805</c:v>
                </c:pt>
                <c:pt idx="2980">
                  <c:v>1.0222</c:v>
                </c:pt>
                <c:pt idx="2981">
                  <c:v>1.02299</c:v>
                </c:pt>
                <c:pt idx="2982">
                  <c:v>1.023245</c:v>
                </c:pt>
                <c:pt idx="2983">
                  <c:v>1.02359</c:v>
                </c:pt>
                <c:pt idx="2984">
                  <c:v>1.023662</c:v>
                </c:pt>
                <c:pt idx="2985">
                  <c:v>1.023898</c:v>
                </c:pt>
                <c:pt idx="2986">
                  <c:v>1.023949</c:v>
                </c:pt>
                <c:pt idx="2987">
                  <c:v>1.024307</c:v>
                </c:pt>
                <c:pt idx="2988">
                  <c:v>1.024958</c:v>
                </c:pt>
                <c:pt idx="2989">
                  <c:v>1.025016</c:v>
                </c:pt>
                <c:pt idx="2990">
                  <c:v>1.025754</c:v>
                </c:pt>
                <c:pt idx="2991">
                  <c:v>1.025885</c:v>
                </c:pt>
                <c:pt idx="2992">
                  <c:v>1.026371</c:v>
                </c:pt>
                <c:pt idx="2993">
                  <c:v>1.027385</c:v>
                </c:pt>
                <c:pt idx="2994">
                  <c:v>1.027419</c:v>
                </c:pt>
                <c:pt idx="2995">
                  <c:v>1.028117</c:v>
                </c:pt>
                <c:pt idx="2996">
                  <c:v>1.028484</c:v>
                </c:pt>
                <c:pt idx="2997">
                  <c:v>1.028693</c:v>
                </c:pt>
                <c:pt idx="2998">
                  <c:v>1.028834</c:v>
                </c:pt>
                <c:pt idx="2999">
                  <c:v>1.028981</c:v>
                </c:pt>
                <c:pt idx="3000">
                  <c:v>1.029248</c:v>
                </c:pt>
                <c:pt idx="3001">
                  <c:v>1.029289</c:v>
                </c:pt>
                <c:pt idx="3002">
                  <c:v>1.029783</c:v>
                </c:pt>
                <c:pt idx="3003">
                  <c:v>1.029898</c:v>
                </c:pt>
                <c:pt idx="3004">
                  <c:v>1.029928</c:v>
                </c:pt>
                <c:pt idx="3005">
                  <c:v>1.030044</c:v>
                </c:pt>
                <c:pt idx="3006">
                  <c:v>1.030421</c:v>
                </c:pt>
                <c:pt idx="3007">
                  <c:v>1.030675</c:v>
                </c:pt>
                <c:pt idx="3008">
                  <c:v>1.030716</c:v>
                </c:pt>
                <c:pt idx="3009">
                  <c:v>1.030885</c:v>
                </c:pt>
                <c:pt idx="3010">
                  <c:v>1.031082</c:v>
                </c:pt>
                <c:pt idx="3011">
                  <c:v>1.031268</c:v>
                </c:pt>
                <c:pt idx="3012">
                  <c:v>1.031621</c:v>
                </c:pt>
                <c:pt idx="3013">
                  <c:v>1.03181</c:v>
                </c:pt>
                <c:pt idx="3014">
                  <c:v>1.031888</c:v>
                </c:pt>
                <c:pt idx="3015">
                  <c:v>1.032025</c:v>
                </c:pt>
                <c:pt idx="3016">
                  <c:v>1.03207</c:v>
                </c:pt>
                <c:pt idx="3017">
                  <c:v>1.032335</c:v>
                </c:pt>
                <c:pt idx="3018">
                  <c:v>1.032624</c:v>
                </c:pt>
                <c:pt idx="3019">
                  <c:v>1.032771</c:v>
                </c:pt>
                <c:pt idx="3020">
                  <c:v>1.033624</c:v>
                </c:pt>
                <c:pt idx="3021">
                  <c:v>1.033767</c:v>
                </c:pt>
                <c:pt idx="3022">
                  <c:v>1.033966</c:v>
                </c:pt>
                <c:pt idx="3023">
                  <c:v>1.03404</c:v>
                </c:pt>
                <c:pt idx="3024">
                  <c:v>1.034262</c:v>
                </c:pt>
                <c:pt idx="3025">
                  <c:v>1.034641</c:v>
                </c:pt>
                <c:pt idx="3026">
                  <c:v>1.0348</c:v>
                </c:pt>
                <c:pt idx="3027">
                  <c:v>1.034909</c:v>
                </c:pt>
                <c:pt idx="3028">
                  <c:v>1.035145</c:v>
                </c:pt>
                <c:pt idx="3029">
                  <c:v>1.035345</c:v>
                </c:pt>
                <c:pt idx="3030">
                  <c:v>1.035666</c:v>
                </c:pt>
                <c:pt idx="3031">
                  <c:v>1.036916</c:v>
                </c:pt>
                <c:pt idx="3032">
                  <c:v>1.03729</c:v>
                </c:pt>
                <c:pt idx="3033">
                  <c:v>1.03796</c:v>
                </c:pt>
                <c:pt idx="3034">
                  <c:v>1.03808</c:v>
                </c:pt>
                <c:pt idx="3035">
                  <c:v>1.038258</c:v>
                </c:pt>
                <c:pt idx="3036">
                  <c:v>1.038402</c:v>
                </c:pt>
                <c:pt idx="3037">
                  <c:v>1.039301</c:v>
                </c:pt>
                <c:pt idx="3038">
                  <c:v>1.039344</c:v>
                </c:pt>
                <c:pt idx="3039">
                  <c:v>1.039525</c:v>
                </c:pt>
                <c:pt idx="3040">
                  <c:v>1.040147</c:v>
                </c:pt>
                <c:pt idx="3041">
                  <c:v>1.04023</c:v>
                </c:pt>
                <c:pt idx="3042">
                  <c:v>1.040836</c:v>
                </c:pt>
                <c:pt idx="3043">
                  <c:v>1.041297</c:v>
                </c:pt>
                <c:pt idx="3044">
                  <c:v>1.041555</c:v>
                </c:pt>
                <c:pt idx="3045">
                  <c:v>1.041651</c:v>
                </c:pt>
                <c:pt idx="3046">
                  <c:v>1.041767</c:v>
                </c:pt>
                <c:pt idx="3047">
                  <c:v>1.041779</c:v>
                </c:pt>
                <c:pt idx="3048">
                  <c:v>1.042252</c:v>
                </c:pt>
                <c:pt idx="3049">
                  <c:v>1.042815</c:v>
                </c:pt>
                <c:pt idx="3050">
                  <c:v>1.04387</c:v>
                </c:pt>
                <c:pt idx="3051">
                  <c:v>1.044164</c:v>
                </c:pt>
                <c:pt idx="3052">
                  <c:v>1.044402</c:v>
                </c:pt>
                <c:pt idx="3053">
                  <c:v>1.04594</c:v>
                </c:pt>
                <c:pt idx="3054">
                  <c:v>1.04611</c:v>
                </c:pt>
                <c:pt idx="3055">
                  <c:v>1.046139</c:v>
                </c:pt>
                <c:pt idx="3056">
                  <c:v>1.046142</c:v>
                </c:pt>
                <c:pt idx="3057">
                  <c:v>1.04626</c:v>
                </c:pt>
                <c:pt idx="3058">
                  <c:v>1.046421</c:v>
                </c:pt>
                <c:pt idx="3059">
                  <c:v>1.046483</c:v>
                </c:pt>
                <c:pt idx="3060">
                  <c:v>1.047043</c:v>
                </c:pt>
                <c:pt idx="3061">
                  <c:v>1.047074</c:v>
                </c:pt>
                <c:pt idx="3062">
                  <c:v>1.04714</c:v>
                </c:pt>
                <c:pt idx="3063">
                  <c:v>1.047428</c:v>
                </c:pt>
                <c:pt idx="3064">
                  <c:v>1.048033</c:v>
                </c:pt>
                <c:pt idx="3065">
                  <c:v>1.048303</c:v>
                </c:pt>
                <c:pt idx="3066">
                  <c:v>1.048786</c:v>
                </c:pt>
                <c:pt idx="3067">
                  <c:v>1.049177</c:v>
                </c:pt>
                <c:pt idx="3068">
                  <c:v>1.049695</c:v>
                </c:pt>
                <c:pt idx="3069">
                  <c:v>1.050667</c:v>
                </c:pt>
                <c:pt idx="3070">
                  <c:v>1.050862</c:v>
                </c:pt>
                <c:pt idx="3071">
                  <c:v>1.052065</c:v>
                </c:pt>
                <c:pt idx="3072">
                  <c:v>1.052245</c:v>
                </c:pt>
                <c:pt idx="3073">
                  <c:v>1.052386</c:v>
                </c:pt>
                <c:pt idx="3074">
                  <c:v>1.052712</c:v>
                </c:pt>
                <c:pt idx="3075">
                  <c:v>1.052914</c:v>
                </c:pt>
                <c:pt idx="3076">
                  <c:v>1.052968</c:v>
                </c:pt>
                <c:pt idx="3077">
                  <c:v>1.05385</c:v>
                </c:pt>
                <c:pt idx="3078">
                  <c:v>1.054021</c:v>
                </c:pt>
                <c:pt idx="3079">
                  <c:v>1.054252</c:v>
                </c:pt>
                <c:pt idx="3080">
                  <c:v>1.054817</c:v>
                </c:pt>
                <c:pt idx="3081">
                  <c:v>1.05514</c:v>
                </c:pt>
                <c:pt idx="3082">
                  <c:v>1.055165</c:v>
                </c:pt>
                <c:pt idx="3083">
                  <c:v>1.055723</c:v>
                </c:pt>
                <c:pt idx="3084">
                  <c:v>1.055966</c:v>
                </c:pt>
                <c:pt idx="3085">
                  <c:v>1.055989</c:v>
                </c:pt>
                <c:pt idx="3086">
                  <c:v>1.056029</c:v>
                </c:pt>
                <c:pt idx="3087">
                  <c:v>1.056352</c:v>
                </c:pt>
                <c:pt idx="3088">
                  <c:v>1.057392</c:v>
                </c:pt>
                <c:pt idx="3089">
                  <c:v>1.057519</c:v>
                </c:pt>
                <c:pt idx="3090">
                  <c:v>1.058069</c:v>
                </c:pt>
                <c:pt idx="3091">
                  <c:v>1.058135</c:v>
                </c:pt>
                <c:pt idx="3092">
                  <c:v>1.058428</c:v>
                </c:pt>
                <c:pt idx="3093">
                  <c:v>1.058491</c:v>
                </c:pt>
                <c:pt idx="3094">
                  <c:v>1.059473</c:v>
                </c:pt>
                <c:pt idx="3095">
                  <c:v>1.059515</c:v>
                </c:pt>
                <c:pt idx="3096">
                  <c:v>1.060287</c:v>
                </c:pt>
                <c:pt idx="3097">
                  <c:v>1.060447</c:v>
                </c:pt>
                <c:pt idx="3098">
                  <c:v>1.060466</c:v>
                </c:pt>
                <c:pt idx="3099">
                  <c:v>1.061246</c:v>
                </c:pt>
                <c:pt idx="3100">
                  <c:v>1.061414</c:v>
                </c:pt>
                <c:pt idx="3101">
                  <c:v>1.061724</c:v>
                </c:pt>
                <c:pt idx="3102">
                  <c:v>1.062948</c:v>
                </c:pt>
                <c:pt idx="3103">
                  <c:v>1.063259</c:v>
                </c:pt>
                <c:pt idx="3104">
                  <c:v>1.063957</c:v>
                </c:pt>
                <c:pt idx="3105">
                  <c:v>1.064001</c:v>
                </c:pt>
                <c:pt idx="3106">
                  <c:v>1.06431</c:v>
                </c:pt>
                <c:pt idx="3107">
                  <c:v>1.064704</c:v>
                </c:pt>
                <c:pt idx="3108">
                  <c:v>1.064729</c:v>
                </c:pt>
                <c:pt idx="3109">
                  <c:v>1.06589</c:v>
                </c:pt>
                <c:pt idx="3110">
                  <c:v>1.066127</c:v>
                </c:pt>
                <c:pt idx="3111">
                  <c:v>1.06623</c:v>
                </c:pt>
                <c:pt idx="3112">
                  <c:v>1.066464</c:v>
                </c:pt>
                <c:pt idx="3113">
                  <c:v>1.067089</c:v>
                </c:pt>
                <c:pt idx="3114">
                  <c:v>1.067273</c:v>
                </c:pt>
                <c:pt idx="3115">
                  <c:v>1.067411</c:v>
                </c:pt>
                <c:pt idx="3116">
                  <c:v>1.067498</c:v>
                </c:pt>
                <c:pt idx="3117">
                  <c:v>1.067685</c:v>
                </c:pt>
                <c:pt idx="3118">
                  <c:v>1.06865</c:v>
                </c:pt>
                <c:pt idx="3119">
                  <c:v>1.06891</c:v>
                </c:pt>
                <c:pt idx="3120">
                  <c:v>1.069234</c:v>
                </c:pt>
                <c:pt idx="3121">
                  <c:v>1.06973</c:v>
                </c:pt>
                <c:pt idx="3122">
                  <c:v>1.070186</c:v>
                </c:pt>
                <c:pt idx="3123">
                  <c:v>1.070329</c:v>
                </c:pt>
                <c:pt idx="3124">
                  <c:v>1.070877</c:v>
                </c:pt>
                <c:pt idx="3125">
                  <c:v>1.071296</c:v>
                </c:pt>
                <c:pt idx="3126">
                  <c:v>1.072006</c:v>
                </c:pt>
                <c:pt idx="3127">
                  <c:v>1.072997</c:v>
                </c:pt>
                <c:pt idx="3128">
                  <c:v>1.073179</c:v>
                </c:pt>
                <c:pt idx="3129">
                  <c:v>1.074025</c:v>
                </c:pt>
                <c:pt idx="3130">
                  <c:v>1.074202</c:v>
                </c:pt>
                <c:pt idx="3131">
                  <c:v>1.074749</c:v>
                </c:pt>
                <c:pt idx="3132">
                  <c:v>1.074967</c:v>
                </c:pt>
                <c:pt idx="3133">
                  <c:v>1.075404</c:v>
                </c:pt>
                <c:pt idx="3134">
                  <c:v>1.076386</c:v>
                </c:pt>
                <c:pt idx="3135">
                  <c:v>1.076468</c:v>
                </c:pt>
                <c:pt idx="3136">
                  <c:v>1.076505</c:v>
                </c:pt>
                <c:pt idx="3137">
                  <c:v>1.076641</c:v>
                </c:pt>
                <c:pt idx="3138">
                  <c:v>1.076806</c:v>
                </c:pt>
                <c:pt idx="3139">
                  <c:v>1.07703</c:v>
                </c:pt>
                <c:pt idx="3140">
                  <c:v>1.077038</c:v>
                </c:pt>
                <c:pt idx="3141">
                  <c:v>1.077539</c:v>
                </c:pt>
                <c:pt idx="3142">
                  <c:v>1.077622</c:v>
                </c:pt>
                <c:pt idx="3143">
                  <c:v>1.078163</c:v>
                </c:pt>
                <c:pt idx="3144">
                  <c:v>1.078196</c:v>
                </c:pt>
                <c:pt idx="3145">
                  <c:v>1.078525</c:v>
                </c:pt>
                <c:pt idx="3146">
                  <c:v>1.078777</c:v>
                </c:pt>
                <c:pt idx="3147">
                  <c:v>1.079619</c:v>
                </c:pt>
                <c:pt idx="3148">
                  <c:v>1.079857</c:v>
                </c:pt>
                <c:pt idx="3149">
                  <c:v>1.079892</c:v>
                </c:pt>
                <c:pt idx="3150">
                  <c:v>1.080136</c:v>
                </c:pt>
                <c:pt idx="3151">
                  <c:v>1.080219</c:v>
                </c:pt>
                <c:pt idx="3152">
                  <c:v>1.080269</c:v>
                </c:pt>
                <c:pt idx="3153">
                  <c:v>1.080624</c:v>
                </c:pt>
                <c:pt idx="3154">
                  <c:v>1.081707</c:v>
                </c:pt>
                <c:pt idx="3155">
                  <c:v>1.08184</c:v>
                </c:pt>
                <c:pt idx="3156">
                  <c:v>1.082397</c:v>
                </c:pt>
                <c:pt idx="3157">
                  <c:v>1.082761</c:v>
                </c:pt>
                <c:pt idx="3158">
                  <c:v>1.083812</c:v>
                </c:pt>
                <c:pt idx="3159">
                  <c:v>1.084071</c:v>
                </c:pt>
                <c:pt idx="3160">
                  <c:v>1.084514</c:v>
                </c:pt>
                <c:pt idx="3161">
                  <c:v>1.085023</c:v>
                </c:pt>
                <c:pt idx="3162">
                  <c:v>1.085532</c:v>
                </c:pt>
                <c:pt idx="3163">
                  <c:v>1.086118</c:v>
                </c:pt>
                <c:pt idx="3164">
                  <c:v>1.086943</c:v>
                </c:pt>
                <c:pt idx="3165">
                  <c:v>1.087602</c:v>
                </c:pt>
                <c:pt idx="3166">
                  <c:v>1.089478</c:v>
                </c:pt>
                <c:pt idx="3167">
                  <c:v>1.090182</c:v>
                </c:pt>
                <c:pt idx="3168">
                  <c:v>1.090392</c:v>
                </c:pt>
                <c:pt idx="3169">
                  <c:v>1.090428</c:v>
                </c:pt>
                <c:pt idx="3170">
                  <c:v>1.090826</c:v>
                </c:pt>
                <c:pt idx="3171">
                  <c:v>1.092408</c:v>
                </c:pt>
                <c:pt idx="3172">
                  <c:v>1.092744</c:v>
                </c:pt>
                <c:pt idx="3173">
                  <c:v>1.093884</c:v>
                </c:pt>
                <c:pt idx="3174">
                  <c:v>1.09429</c:v>
                </c:pt>
                <c:pt idx="3175">
                  <c:v>1.09516</c:v>
                </c:pt>
                <c:pt idx="3176">
                  <c:v>1.096121</c:v>
                </c:pt>
                <c:pt idx="3177">
                  <c:v>1.098156</c:v>
                </c:pt>
                <c:pt idx="3178">
                  <c:v>1.098427</c:v>
                </c:pt>
                <c:pt idx="3179">
                  <c:v>1.100434</c:v>
                </c:pt>
                <c:pt idx="3180">
                  <c:v>1.102179</c:v>
                </c:pt>
                <c:pt idx="3181">
                  <c:v>1.103161</c:v>
                </c:pt>
                <c:pt idx="3182">
                  <c:v>1.104467</c:v>
                </c:pt>
                <c:pt idx="3183">
                  <c:v>1.104493</c:v>
                </c:pt>
                <c:pt idx="3184">
                  <c:v>1.104591</c:v>
                </c:pt>
                <c:pt idx="3185">
                  <c:v>1.105547</c:v>
                </c:pt>
                <c:pt idx="3186">
                  <c:v>1.105595</c:v>
                </c:pt>
                <c:pt idx="3187">
                  <c:v>1.106354</c:v>
                </c:pt>
                <c:pt idx="3188">
                  <c:v>1.107665</c:v>
                </c:pt>
                <c:pt idx="3189">
                  <c:v>1.107973</c:v>
                </c:pt>
                <c:pt idx="3190">
                  <c:v>1.10886</c:v>
                </c:pt>
                <c:pt idx="3191">
                  <c:v>1.109409</c:v>
                </c:pt>
                <c:pt idx="3192">
                  <c:v>1.109707</c:v>
                </c:pt>
                <c:pt idx="3193">
                  <c:v>1.110875</c:v>
                </c:pt>
                <c:pt idx="3194">
                  <c:v>1.111133</c:v>
                </c:pt>
                <c:pt idx="3195">
                  <c:v>1.11134</c:v>
                </c:pt>
                <c:pt idx="3196">
                  <c:v>1.111641</c:v>
                </c:pt>
                <c:pt idx="3197">
                  <c:v>1.112383</c:v>
                </c:pt>
                <c:pt idx="3198">
                  <c:v>1.113251</c:v>
                </c:pt>
                <c:pt idx="3199">
                  <c:v>1.113832</c:v>
                </c:pt>
                <c:pt idx="3200">
                  <c:v>1.114769</c:v>
                </c:pt>
                <c:pt idx="3201">
                  <c:v>1.115153</c:v>
                </c:pt>
                <c:pt idx="3202">
                  <c:v>1.115847</c:v>
                </c:pt>
                <c:pt idx="3203">
                  <c:v>1.119078</c:v>
                </c:pt>
                <c:pt idx="3204">
                  <c:v>1.119677</c:v>
                </c:pt>
                <c:pt idx="3205">
                  <c:v>1.124383</c:v>
                </c:pt>
                <c:pt idx="3206">
                  <c:v>1.124414</c:v>
                </c:pt>
                <c:pt idx="3207">
                  <c:v>1.125191</c:v>
                </c:pt>
                <c:pt idx="3208">
                  <c:v>1.126314</c:v>
                </c:pt>
                <c:pt idx="3209">
                  <c:v>1.126963</c:v>
                </c:pt>
                <c:pt idx="3210">
                  <c:v>1.130467</c:v>
                </c:pt>
                <c:pt idx="3211">
                  <c:v>1.13209</c:v>
                </c:pt>
                <c:pt idx="3212">
                  <c:v>1.133626</c:v>
                </c:pt>
                <c:pt idx="3213">
                  <c:v>1.135595</c:v>
                </c:pt>
                <c:pt idx="3214">
                  <c:v>1.138057</c:v>
                </c:pt>
                <c:pt idx="3215">
                  <c:v>1.138663</c:v>
                </c:pt>
                <c:pt idx="3216">
                  <c:v>1.143115</c:v>
                </c:pt>
                <c:pt idx="3217">
                  <c:v>1.143277</c:v>
                </c:pt>
                <c:pt idx="3218">
                  <c:v>1.144136</c:v>
                </c:pt>
                <c:pt idx="3219">
                  <c:v>1.144436</c:v>
                </c:pt>
                <c:pt idx="3220">
                  <c:v>1.144699</c:v>
                </c:pt>
                <c:pt idx="3221">
                  <c:v>1.145784</c:v>
                </c:pt>
                <c:pt idx="3222">
                  <c:v>1.146687</c:v>
                </c:pt>
                <c:pt idx="3223">
                  <c:v>1.146921</c:v>
                </c:pt>
                <c:pt idx="3224">
                  <c:v>1.149078</c:v>
                </c:pt>
                <c:pt idx="3225">
                  <c:v>1.149384</c:v>
                </c:pt>
                <c:pt idx="3226">
                  <c:v>1.15162</c:v>
                </c:pt>
                <c:pt idx="3227">
                  <c:v>1.153433</c:v>
                </c:pt>
                <c:pt idx="3228">
                  <c:v>1.159923</c:v>
                </c:pt>
                <c:pt idx="3229">
                  <c:v>1.165977</c:v>
                </c:pt>
                <c:pt idx="3230">
                  <c:v>1.16925</c:v>
                </c:pt>
                <c:pt idx="3231">
                  <c:v>1.170107</c:v>
                </c:pt>
                <c:pt idx="3232">
                  <c:v>1.170841</c:v>
                </c:pt>
                <c:pt idx="3233">
                  <c:v>1.173484</c:v>
                </c:pt>
                <c:pt idx="3234">
                  <c:v>1.174449</c:v>
                </c:pt>
                <c:pt idx="3235">
                  <c:v>1.175115</c:v>
                </c:pt>
                <c:pt idx="3236">
                  <c:v>1.176529</c:v>
                </c:pt>
                <c:pt idx="3237">
                  <c:v>1.179146</c:v>
                </c:pt>
                <c:pt idx="3238">
                  <c:v>1.180313</c:v>
                </c:pt>
                <c:pt idx="3239">
                  <c:v>1.181615</c:v>
                </c:pt>
                <c:pt idx="3240">
                  <c:v>1.185122</c:v>
                </c:pt>
                <c:pt idx="3241">
                  <c:v>1.187336</c:v>
                </c:pt>
                <c:pt idx="3242">
                  <c:v>1.18754</c:v>
                </c:pt>
                <c:pt idx="3243">
                  <c:v>1.193139</c:v>
                </c:pt>
                <c:pt idx="3244">
                  <c:v>1.194632</c:v>
                </c:pt>
                <c:pt idx="3245">
                  <c:v>1.195663</c:v>
                </c:pt>
                <c:pt idx="3246">
                  <c:v>1.202123</c:v>
                </c:pt>
                <c:pt idx="3247">
                  <c:v>1.204763</c:v>
                </c:pt>
                <c:pt idx="3248">
                  <c:v>1.205263</c:v>
                </c:pt>
                <c:pt idx="3249">
                  <c:v>1.208148</c:v>
                </c:pt>
                <c:pt idx="3250">
                  <c:v>1.210339</c:v>
                </c:pt>
                <c:pt idx="3251">
                  <c:v>1.211141</c:v>
                </c:pt>
                <c:pt idx="3252">
                  <c:v>1.211382</c:v>
                </c:pt>
                <c:pt idx="3253">
                  <c:v>1.214407</c:v>
                </c:pt>
                <c:pt idx="3254">
                  <c:v>1.214709</c:v>
                </c:pt>
                <c:pt idx="3255">
                  <c:v>1.21563</c:v>
                </c:pt>
                <c:pt idx="3256">
                  <c:v>1.215762</c:v>
                </c:pt>
                <c:pt idx="3257">
                  <c:v>1.215779</c:v>
                </c:pt>
                <c:pt idx="3258">
                  <c:v>1.215885</c:v>
                </c:pt>
                <c:pt idx="3259">
                  <c:v>1.217047</c:v>
                </c:pt>
                <c:pt idx="3260">
                  <c:v>1.218574</c:v>
                </c:pt>
                <c:pt idx="3261">
                  <c:v>1.218818</c:v>
                </c:pt>
                <c:pt idx="3262">
                  <c:v>1.219487</c:v>
                </c:pt>
                <c:pt idx="3263">
                  <c:v>1.221326</c:v>
                </c:pt>
                <c:pt idx="3264">
                  <c:v>1.22453</c:v>
                </c:pt>
                <c:pt idx="3265">
                  <c:v>1.225183</c:v>
                </c:pt>
                <c:pt idx="3266">
                  <c:v>1.225652</c:v>
                </c:pt>
                <c:pt idx="3267">
                  <c:v>1.226873</c:v>
                </c:pt>
                <c:pt idx="3268">
                  <c:v>1.227824</c:v>
                </c:pt>
                <c:pt idx="3269">
                  <c:v>1.228282</c:v>
                </c:pt>
                <c:pt idx="3270">
                  <c:v>1.23001</c:v>
                </c:pt>
                <c:pt idx="3271">
                  <c:v>1.230442</c:v>
                </c:pt>
                <c:pt idx="3272">
                  <c:v>1.231341</c:v>
                </c:pt>
                <c:pt idx="3273">
                  <c:v>1.233354</c:v>
                </c:pt>
                <c:pt idx="3274">
                  <c:v>1.234366</c:v>
                </c:pt>
                <c:pt idx="3275">
                  <c:v>1.234809</c:v>
                </c:pt>
                <c:pt idx="3276">
                  <c:v>1.236818</c:v>
                </c:pt>
                <c:pt idx="3277">
                  <c:v>1.24058</c:v>
                </c:pt>
                <c:pt idx="3278">
                  <c:v>1.240957</c:v>
                </c:pt>
                <c:pt idx="3279">
                  <c:v>1.24154</c:v>
                </c:pt>
                <c:pt idx="3280">
                  <c:v>1.242662</c:v>
                </c:pt>
                <c:pt idx="3281">
                  <c:v>1.24376</c:v>
                </c:pt>
                <c:pt idx="3282">
                  <c:v>1.243897</c:v>
                </c:pt>
                <c:pt idx="3283">
                  <c:v>1.244688</c:v>
                </c:pt>
                <c:pt idx="3284">
                  <c:v>1.24503</c:v>
                </c:pt>
                <c:pt idx="3285">
                  <c:v>1.24545</c:v>
                </c:pt>
                <c:pt idx="3286">
                  <c:v>1.245994</c:v>
                </c:pt>
                <c:pt idx="3287">
                  <c:v>1.246505</c:v>
                </c:pt>
                <c:pt idx="3288">
                  <c:v>1.247591</c:v>
                </c:pt>
                <c:pt idx="3289">
                  <c:v>1.249381</c:v>
                </c:pt>
                <c:pt idx="3290">
                  <c:v>1.249686</c:v>
                </c:pt>
                <c:pt idx="3291">
                  <c:v>1.25007</c:v>
                </c:pt>
                <c:pt idx="3292">
                  <c:v>1.251062</c:v>
                </c:pt>
                <c:pt idx="3293">
                  <c:v>1.251986</c:v>
                </c:pt>
                <c:pt idx="3294">
                  <c:v>1.25265</c:v>
                </c:pt>
                <c:pt idx="3295">
                  <c:v>1.252996</c:v>
                </c:pt>
                <c:pt idx="3296">
                  <c:v>1.253685</c:v>
                </c:pt>
                <c:pt idx="3297">
                  <c:v>1.253958</c:v>
                </c:pt>
                <c:pt idx="3298">
                  <c:v>1.255007</c:v>
                </c:pt>
                <c:pt idx="3299">
                  <c:v>1.255351</c:v>
                </c:pt>
                <c:pt idx="3300">
                  <c:v>1.255398</c:v>
                </c:pt>
                <c:pt idx="3301">
                  <c:v>1.256205</c:v>
                </c:pt>
                <c:pt idx="3302">
                  <c:v>1.256728</c:v>
                </c:pt>
                <c:pt idx="3303">
                  <c:v>1.25695</c:v>
                </c:pt>
                <c:pt idx="3304">
                  <c:v>1.256958</c:v>
                </c:pt>
                <c:pt idx="3305">
                  <c:v>1.258236</c:v>
                </c:pt>
                <c:pt idx="3306">
                  <c:v>1.259698</c:v>
                </c:pt>
                <c:pt idx="3307">
                  <c:v>1.259918</c:v>
                </c:pt>
                <c:pt idx="3308">
                  <c:v>1.259989</c:v>
                </c:pt>
                <c:pt idx="3309">
                  <c:v>1.26017</c:v>
                </c:pt>
                <c:pt idx="3310">
                  <c:v>1.260382</c:v>
                </c:pt>
                <c:pt idx="3311">
                  <c:v>1.260779</c:v>
                </c:pt>
                <c:pt idx="3312">
                  <c:v>1.260842</c:v>
                </c:pt>
                <c:pt idx="3313">
                  <c:v>1.261697</c:v>
                </c:pt>
                <c:pt idx="3314">
                  <c:v>1.261728</c:v>
                </c:pt>
                <c:pt idx="3315">
                  <c:v>1.262083</c:v>
                </c:pt>
                <c:pt idx="3316">
                  <c:v>1.264288</c:v>
                </c:pt>
                <c:pt idx="3317">
                  <c:v>1.26455</c:v>
                </c:pt>
                <c:pt idx="3318">
                  <c:v>1.265005</c:v>
                </c:pt>
                <c:pt idx="3319">
                  <c:v>1.265246</c:v>
                </c:pt>
                <c:pt idx="3320">
                  <c:v>1.266104</c:v>
                </c:pt>
                <c:pt idx="3321">
                  <c:v>1.266885</c:v>
                </c:pt>
                <c:pt idx="3322">
                  <c:v>1.267509</c:v>
                </c:pt>
                <c:pt idx="3323">
                  <c:v>1.269577</c:v>
                </c:pt>
                <c:pt idx="3324">
                  <c:v>1.270023</c:v>
                </c:pt>
                <c:pt idx="3325">
                  <c:v>1.270395</c:v>
                </c:pt>
                <c:pt idx="3326">
                  <c:v>1.271362</c:v>
                </c:pt>
                <c:pt idx="3327">
                  <c:v>1.271598</c:v>
                </c:pt>
                <c:pt idx="3328">
                  <c:v>1.272851</c:v>
                </c:pt>
                <c:pt idx="3329">
                  <c:v>1.272936</c:v>
                </c:pt>
                <c:pt idx="3330">
                  <c:v>1.273464</c:v>
                </c:pt>
                <c:pt idx="3331">
                  <c:v>1.273624</c:v>
                </c:pt>
                <c:pt idx="3332">
                  <c:v>1.274218</c:v>
                </c:pt>
                <c:pt idx="3333">
                  <c:v>1.274309</c:v>
                </c:pt>
                <c:pt idx="3334">
                  <c:v>1.275081</c:v>
                </c:pt>
                <c:pt idx="3335">
                  <c:v>1.276109</c:v>
                </c:pt>
                <c:pt idx="3336">
                  <c:v>1.277144</c:v>
                </c:pt>
                <c:pt idx="3337">
                  <c:v>1.277514</c:v>
                </c:pt>
                <c:pt idx="3338">
                  <c:v>1.277962</c:v>
                </c:pt>
                <c:pt idx="3339">
                  <c:v>1.278377</c:v>
                </c:pt>
                <c:pt idx="3340">
                  <c:v>1.278865</c:v>
                </c:pt>
                <c:pt idx="3341">
                  <c:v>1.279068</c:v>
                </c:pt>
                <c:pt idx="3342">
                  <c:v>1.279159</c:v>
                </c:pt>
                <c:pt idx="3343">
                  <c:v>1.279451</c:v>
                </c:pt>
                <c:pt idx="3344">
                  <c:v>1.279579</c:v>
                </c:pt>
                <c:pt idx="3345">
                  <c:v>1.279743</c:v>
                </c:pt>
                <c:pt idx="3346">
                  <c:v>1.280292</c:v>
                </c:pt>
                <c:pt idx="3347">
                  <c:v>1.280476</c:v>
                </c:pt>
                <c:pt idx="3348">
                  <c:v>1.282107</c:v>
                </c:pt>
                <c:pt idx="3349">
                  <c:v>1.283075</c:v>
                </c:pt>
                <c:pt idx="3350">
                  <c:v>1.283469</c:v>
                </c:pt>
                <c:pt idx="3351">
                  <c:v>1.283763</c:v>
                </c:pt>
                <c:pt idx="3352">
                  <c:v>1.283783</c:v>
                </c:pt>
                <c:pt idx="3353">
                  <c:v>1.284706</c:v>
                </c:pt>
                <c:pt idx="3354">
                  <c:v>1.285196</c:v>
                </c:pt>
                <c:pt idx="3355">
                  <c:v>1.285535</c:v>
                </c:pt>
                <c:pt idx="3356">
                  <c:v>1.286193</c:v>
                </c:pt>
                <c:pt idx="3357">
                  <c:v>1.289085</c:v>
                </c:pt>
                <c:pt idx="3358">
                  <c:v>1.290208</c:v>
                </c:pt>
                <c:pt idx="3359">
                  <c:v>1.290829</c:v>
                </c:pt>
                <c:pt idx="3360">
                  <c:v>1.291053</c:v>
                </c:pt>
                <c:pt idx="3361">
                  <c:v>1.292165</c:v>
                </c:pt>
                <c:pt idx="3362">
                  <c:v>1.292654</c:v>
                </c:pt>
                <c:pt idx="3363">
                  <c:v>1.292994</c:v>
                </c:pt>
                <c:pt idx="3364">
                  <c:v>1.293279</c:v>
                </c:pt>
                <c:pt idx="3365">
                  <c:v>1.293459</c:v>
                </c:pt>
                <c:pt idx="3366">
                  <c:v>1.29371</c:v>
                </c:pt>
                <c:pt idx="3367">
                  <c:v>1.294945</c:v>
                </c:pt>
                <c:pt idx="3368">
                  <c:v>1.295497</c:v>
                </c:pt>
                <c:pt idx="3369">
                  <c:v>1.295508</c:v>
                </c:pt>
                <c:pt idx="3370">
                  <c:v>1.296531</c:v>
                </c:pt>
                <c:pt idx="3371">
                  <c:v>1.296634</c:v>
                </c:pt>
                <c:pt idx="3372">
                  <c:v>1.296654</c:v>
                </c:pt>
                <c:pt idx="3373">
                  <c:v>1.296669</c:v>
                </c:pt>
                <c:pt idx="3374">
                  <c:v>1.297204</c:v>
                </c:pt>
                <c:pt idx="3375">
                  <c:v>1.298002</c:v>
                </c:pt>
                <c:pt idx="3376">
                  <c:v>1.300557</c:v>
                </c:pt>
                <c:pt idx="3377">
                  <c:v>1.300638</c:v>
                </c:pt>
                <c:pt idx="3378">
                  <c:v>1.300931</c:v>
                </c:pt>
                <c:pt idx="3379">
                  <c:v>1.301744</c:v>
                </c:pt>
                <c:pt idx="3380">
                  <c:v>1.302676</c:v>
                </c:pt>
                <c:pt idx="3381">
                  <c:v>1.303209</c:v>
                </c:pt>
                <c:pt idx="3382">
                  <c:v>1.303343</c:v>
                </c:pt>
                <c:pt idx="3383">
                  <c:v>1.304001</c:v>
                </c:pt>
                <c:pt idx="3384">
                  <c:v>1.305563</c:v>
                </c:pt>
                <c:pt idx="3385">
                  <c:v>1.305661</c:v>
                </c:pt>
                <c:pt idx="3386">
                  <c:v>1.305664</c:v>
                </c:pt>
                <c:pt idx="3387">
                  <c:v>1.306503</c:v>
                </c:pt>
                <c:pt idx="3388">
                  <c:v>1.306587</c:v>
                </c:pt>
                <c:pt idx="3389">
                  <c:v>1.307351</c:v>
                </c:pt>
                <c:pt idx="3390">
                  <c:v>1.307538</c:v>
                </c:pt>
                <c:pt idx="3391">
                  <c:v>1.309157</c:v>
                </c:pt>
                <c:pt idx="3392">
                  <c:v>1.30957</c:v>
                </c:pt>
                <c:pt idx="3393">
                  <c:v>1.310478</c:v>
                </c:pt>
                <c:pt idx="3394">
                  <c:v>1.310508</c:v>
                </c:pt>
                <c:pt idx="3395">
                  <c:v>1.311199</c:v>
                </c:pt>
                <c:pt idx="3396">
                  <c:v>1.311633</c:v>
                </c:pt>
                <c:pt idx="3397">
                  <c:v>1.312596</c:v>
                </c:pt>
                <c:pt idx="3398">
                  <c:v>1.313693</c:v>
                </c:pt>
                <c:pt idx="3399">
                  <c:v>1.313717</c:v>
                </c:pt>
                <c:pt idx="3400">
                  <c:v>1.314199</c:v>
                </c:pt>
                <c:pt idx="3401">
                  <c:v>1.314385</c:v>
                </c:pt>
                <c:pt idx="3402">
                  <c:v>1.314388</c:v>
                </c:pt>
                <c:pt idx="3403">
                  <c:v>1.314491</c:v>
                </c:pt>
                <c:pt idx="3404">
                  <c:v>1.314507</c:v>
                </c:pt>
                <c:pt idx="3405">
                  <c:v>1.316957</c:v>
                </c:pt>
                <c:pt idx="3406">
                  <c:v>1.317322</c:v>
                </c:pt>
                <c:pt idx="3407">
                  <c:v>1.317556</c:v>
                </c:pt>
                <c:pt idx="3408">
                  <c:v>1.317764</c:v>
                </c:pt>
                <c:pt idx="3409">
                  <c:v>1.317889</c:v>
                </c:pt>
                <c:pt idx="3410">
                  <c:v>1.318274</c:v>
                </c:pt>
                <c:pt idx="3411">
                  <c:v>1.318983</c:v>
                </c:pt>
                <c:pt idx="3412">
                  <c:v>1.319584</c:v>
                </c:pt>
                <c:pt idx="3413">
                  <c:v>1.320025</c:v>
                </c:pt>
                <c:pt idx="3414">
                  <c:v>1.320617</c:v>
                </c:pt>
                <c:pt idx="3415">
                  <c:v>1.321427</c:v>
                </c:pt>
                <c:pt idx="3416">
                  <c:v>1.321695</c:v>
                </c:pt>
                <c:pt idx="3417">
                  <c:v>1.321759</c:v>
                </c:pt>
                <c:pt idx="3418">
                  <c:v>1.322094</c:v>
                </c:pt>
                <c:pt idx="3419">
                  <c:v>1.322181</c:v>
                </c:pt>
                <c:pt idx="3420">
                  <c:v>1.322662</c:v>
                </c:pt>
                <c:pt idx="3421">
                  <c:v>1.323031</c:v>
                </c:pt>
                <c:pt idx="3422">
                  <c:v>1.323448</c:v>
                </c:pt>
                <c:pt idx="3423">
                  <c:v>1.324024</c:v>
                </c:pt>
                <c:pt idx="3424">
                  <c:v>1.324785</c:v>
                </c:pt>
                <c:pt idx="3425">
                  <c:v>1.324916</c:v>
                </c:pt>
                <c:pt idx="3426">
                  <c:v>1.325325</c:v>
                </c:pt>
                <c:pt idx="3427">
                  <c:v>1.32589</c:v>
                </c:pt>
                <c:pt idx="3428">
                  <c:v>1.32696</c:v>
                </c:pt>
                <c:pt idx="3429">
                  <c:v>1.327471</c:v>
                </c:pt>
                <c:pt idx="3430">
                  <c:v>1.328298</c:v>
                </c:pt>
                <c:pt idx="3431">
                  <c:v>1.328826</c:v>
                </c:pt>
                <c:pt idx="3432">
                  <c:v>1.32894</c:v>
                </c:pt>
                <c:pt idx="3433">
                  <c:v>1.329048</c:v>
                </c:pt>
                <c:pt idx="3434">
                  <c:v>1.329108</c:v>
                </c:pt>
                <c:pt idx="3435">
                  <c:v>1.329553</c:v>
                </c:pt>
                <c:pt idx="3436">
                  <c:v>1.33026</c:v>
                </c:pt>
                <c:pt idx="3437">
                  <c:v>1.330581</c:v>
                </c:pt>
                <c:pt idx="3438">
                  <c:v>1.330837</c:v>
                </c:pt>
                <c:pt idx="3439">
                  <c:v>1.331617</c:v>
                </c:pt>
                <c:pt idx="3440">
                  <c:v>1.332167</c:v>
                </c:pt>
                <c:pt idx="3441">
                  <c:v>1.332274</c:v>
                </c:pt>
                <c:pt idx="3442">
                  <c:v>1.332439</c:v>
                </c:pt>
                <c:pt idx="3443">
                  <c:v>1.332445</c:v>
                </c:pt>
                <c:pt idx="3444">
                  <c:v>1.332869</c:v>
                </c:pt>
                <c:pt idx="3445">
                  <c:v>1.332885</c:v>
                </c:pt>
                <c:pt idx="3446">
                  <c:v>1.334465</c:v>
                </c:pt>
                <c:pt idx="3447">
                  <c:v>1.334818</c:v>
                </c:pt>
                <c:pt idx="3448">
                  <c:v>1.33491</c:v>
                </c:pt>
                <c:pt idx="3449">
                  <c:v>1.335094</c:v>
                </c:pt>
                <c:pt idx="3450">
                  <c:v>1.335434</c:v>
                </c:pt>
                <c:pt idx="3451">
                  <c:v>1.335487</c:v>
                </c:pt>
                <c:pt idx="3452">
                  <c:v>1.335731</c:v>
                </c:pt>
                <c:pt idx="3453">
                  <c:v>1.337279</c:v>
                </c:pt>
                <c:pt idx="3454">
                  <c:v>1.33732</c:v>
                </c:pt>
                <c:pt idx="3455">
                  <c:v>1.337764</c:v>
                </c:pt>
                <c:pt idx="3456">
                  <c:v>1.337902</c:v>
                </c:pt>
                <c:pt idx="3457">
                  <c:v>1.338196</c:v>
                </c:pt>
                <c:pt idx="3458">
                  <c:v>1.338284</c:v>
                </c:pt>
                <c:pt idx="3459">
                  <c:v>1.338697</c:v>
                </c:pt>
                <c:pt idx="3460">
                  <c:v>1.338758</c:v>
                </c:pt>
                <c:pt idx="3461">
                  <c:v>1.338816</c:v>
                </c:pt>
                <c:pt idx="3462">
                  <c:v>1.339689</c:v>
                </c:pt>
                <c:pt idx="3463">
                  <c:v>1.339971</c:v>
                </c:pt>
                <c:pt idx="3464">
                  <c:v>1.339996</c:v>
                </c:pt>
                <c:pt idx="3465">
                  <c:v>1.341396</c:v>
                </c:pt>
                <c:pt idx="3466">
                  <c:v>1.342106</c:v>
                </c:pt>
                <c:pt idx="3467">
                  <c:v>1.342242</c:v>
                </c:pt>
                <c:pt idx="3468">
                  <c:v>1.34226</c:v>
                </c:pt>
                <c:pt idx="3469">
                  <c:v>1.342674</c:v>
                </c:pt>
                <c:pt idx="3470">
                  <c:v>1.342753</c:v>
                </c:pt>
                <c:pt idx="3471">
                  <c:v>1.342966</c:v>
                </c:pt>
                <c:pt idx="3472">
                  <c:v>1.343553</c:v>
                </c:pt>
                <c:pt idx="3473">
                  <c:v>1.34363</c:v>
                </c:pt>
                <c:pt idx="3474">
                  <c:v>1.343855</c:v>
                </c:pt>
                <c:pt idx="3475">
                  <c:v>1.344398</c:v>
                </c:pt>
                <c:pt idx="3476">
                  <c:v>1.345043</c:v>
                </c:pt>
                <c:pt idx="3477">
                  <c:v>1.345327</c:v>
                </c:pt>
                <c:pt idx="3478">
                  <c:v>1.345697</c:v>
                </c:pt>
                <c:pt idx="3479">
                  <c:v>1.345927</c:v>
                </c:pt>
                <c:pt idx="3480">
                  <c:v>1.346313</c:v>
                </c:pt>
                <c:pt idx="3481">
                  <c:v>1.346754</c:v>
                </c:pt>
                <c:pt idx="3482">
                  <c:v>1.347876</c:v>
                </c:pt>
                <c:pt idx="3483">
                  <c:v>1.348012</c:v>
                </c:pt>
                <c:pt idx="3484">
                  <c:v>1.348543</c:v>
                </c:pt>
                <c:pt idx="3485">
                  <c:v>1.350375</c:v>
                </c:pt>
                <c:pt idx="3486">
                  <c:v>1.351683</c:v>
                </c:pt>
                <c:pt idx="3487">
                  <c:v>1.351791</c:v>
                </c:pt>
                <c:pt idx="3488">
                  <c:v>1.351961</c:v>
                </c:pt>
                <c:pt idx="3489">
                  <c:v>1.352505</c:v>
                </c:pt>
                <c:pt idx="3490">
                  <c:v>1.352632</c:v>
                </c:pt>
                <c:pt idx="3491">
                  <c:v>1.353146</c:v>
                </c:pt>
                <c:pt idx="3492">
                  <c:v>1.353887</c:v>
                </c:pt>
                <c:pt idx="3493">
                  <c:v>1.354673</c:v>
                </c:pt>
                <c:pt idx="3494">
                  <c:v>1.355486</c:v>
                </c:pt>
                <c:pt idx="3495">
                  <c:v>1.355512</c:v>
                </c:pt>
                <c:pt idx="3496">
                  <c:v>1.356464</c:v>
                </c:pt>
                <c:pt idx="3497">
                  <c:v>1.358215</c:v>
                </c:pt>
                <c:pt idx="3498">
                  <c:v>1.359813</c:v>
                </c:pt>
                <c:pt idx="3499">
                  <c:v>1.360485</c:v>
                </c:pt>
                <c:pt idx="3500">
                  <c:v>1.36125</c:v>
                </c:pt>
                <c:pt idx="3501">
                  <c:v>1.361894</c:v>
                </c:pt>
                <c:pt idx="3502">
                  <c:v>1.3619</c:v>
                </c:pt>
                <c:pt idx="3503">
                  <c:v>1.362144</c:v>
                </c:pt>
                <c:pt idx="3504">
                  <c:v>1.362274</c:v>
                </c:pt>
                <c:pt idx="3505">
                  <c:v>1.362601</c:v>
                </c:pt>
                <c:pt idx="3506">
                  <c:v>1.362701</c:v>
                </c:pt>
                <c:pt idx="3507">
                  <c:v>1.363047</c:v>
                </c:pt>
                <c:pt idx="3508">
                  <c:v>1.364333</c:v>
                </c:pt>
                <c:pt idx="3509">
                  <c:v>1.364491</c:v>
                </c:pt>
                <c:pt idx="3510">
                  <c:v>1.364505</c:v>
                </c:pt>
                <c:pt idx="3511">
                  <c:v>1.365317</c:v>
                </c:pt>
                <c:pt idx="3512">
                  <c:v>1.365413</c:v>
                </c:pt>
                <c:pt idx="3513">
                  <c:v>1.36587</c:v>
                </c:pt>
                <c:pt idx="3514">
                  <c:v>1.367628</c:v>
                </c:pt>
                <c:pt idx="3515">
                  <c:v>1.367801</c:v>
                </c:pt>
                <c:pt idx="3516">
                  <c:v>1.367812</c:v>
                </c:pt>
                <c:pt idx="3517">
                  <c:v>1.368611</c:v>
                </c:pt>
                <c:pt idx="3518">
                  <c:v>1.368771</c:v>
                </c:pt>
                <c:pt idx="3519">
                  <c:v>1.369455</c:v>
                </c:pt>
                <c:pt idx="3520">
                  <c:v>1.370228</c:v>
                </c:pt>
                <c:pt idx="3521">
                  <c:v>1.37124</c:v>
                </c:pt>
                <c:pt idx="3522">
                  <c:v>1.371445</c:v>
                </c:pt>
                <c:pt idx="3523">
                  <c:v>1.371808</c:v>
                </c:pt>
                <c:pt idx="3524">
                  <c:v>1.372194</c:v>
                </c:pt>
                <c:pt idx="3525">
                  <c:v>1.372518</c:v>
                </c:pt>
                <c:pt idx="3526">
                  <c:v>1.372532</c:v>
                </c:pt>
                <c:pt idx="3527">
                  <c:v>1.373504</c:v>
                </c:pt>
                <c:pt idx="3528">
                  <c:v>1.37432</c:v>
                </c:pt>
                <c:pt idx="3529">
                  <c:v>1.374566</c:v>
                </c:pt>
                <c:pt idx="3530">
                  <c:v>1.376002</c:v>
                </c:pt>
                <c:pt idx="3531">
                  <c:v>1.376439</c:v>
                </c:pt>
                <c:pt idx="3532">
                  <c:v>1.37679</c:v>
                </c:pt>
                <c:pt idx="3533">
                  <c:v>1.376944</c:v>
                </c:pt>
                <c:pt idx="3534">
                  <c:v>1.377434</c:v>
                </c:pt>
                <c:pt idx="3535">
                  <c:v>1.378826</c:v>
                </c:pt>
                <c:pt idx="3536">
                  <c:v>1.37883</c:v>
                </c:pt>
                <c:pt idx="3537">
                  <c:v>1.379911</c:v>
                </c:pt>
                <c:pt idx="3538">
                  <c:v>1.380418</c:v>
                </c:pt>
                <c:pt idx="3539">
                  <c:v>1.381269</c:v>
                </c:pt>
                <c:pt idx="3540">
                  <c:v>1.381553</c:v>
                </c:pt>
                <c:pt idx="3541">
                  <c:v>1.382953</c:v>
                </c:pt>
                <c:pt idx="3542">
                  <c:v>1.383708</c:v>
                </c:pt>
                <c:pt idx="3543">
                  <c:v>1.385353</c:v>
                </c:pt>
                <c:pt idx="3544">
                  <c:v>1.386218</c:v>
                </c:pt>
                <c:pt idx="3545">
                  <c:v>1.386757</c:v>
                </c:pt>
                <c:pt idx="3546">
                  <c:v>1.387811</c:v>
                </c:pt>
                <c:pt idx="3547">
                  <c:v>1.387954</c:v>
                </c:pt>
                <c:pt idx="3548">
                  <c:v>1.388311</c:v>
                </c:pt>
                <c:pt idx="3549">
                  <c:v>1.388676</c:v>
                </c:pt>
                <c:pt idx="3550">
                  <c:v>1.388824</c:v>
                </c:pt>
                <c:pt idx="3551">
                  <c:v>1.388972</c:v>
                </c:pt>
                <c:pt idx="3552">
                  <c:v>1.390089</c:v>
                </c:pt>
                <c:pt idx="3553">
                  <c:v>1.39027</c:v>
                </c:pt>
                <c:pt idx="3554">
                  <c:v>1.39038</c:v>
                </c:pt>
                <c:pt idx="3555">
                  <c:v>1.391408</c:v>
                </c:pt>
                <c:pt idx="3556">
                  <c:v>1.392442</c:v>
                </c:pt>
                <c:pt idx="3557">
                  <c:v>1.392656</c:v>
                </c:pt>
                <c:pt idx="3558">
                  <c:v>1.393752</c:v>
                </c:pt>
                <c:pt idx="3559">
                  <c:v>1.394434</c:v>
                </c:pt>
                <c:pt idx="3560">
                  <c:v>1.394487</c:v>
                </c:pt>
                <c:pt idx="3561">
                  <c:v>1.394494</c:v>
                </c:pt>
                <c:pt idx="3562">
                  <c:v>1.394732</c:v>
                </c:pt>
                <c:pt idx="3563">
                  <c:v>1.394739</c:v>
                </c:pt>
                <c:pt idx="3564">
                  <c:v>1.39476</c:v>
                </c:pt>
                <c:pt idx="3565">
                  <c:v>1.395786</c:v>
                </c:pt>
                <c:pt idx="3566">
                  <c:v>1.395927</c:v>
                </c:pt>
                <c:pt idx="3567">
                  <c:v>1.396102</c:v>
                </c:pt>
                <c:pt idx="3568">
                  <c:v>1.396439</c:v>
                </c:pt>
                <c:pt idx="3569">
                  <c:v>1.396596</c:v>
                </c:pt>
                <c:pt idx="3570">
                  <c:v>1.398462</c:v>
                </c:pt>
                <c:pt idx="3571">
                  <c:v>1.400353</c:v>
                </c:pt>
                <c:pt idx="3572">
                  <c:v>1.400702</c:v>
                </c:pt>
                <c:pt idx="3573">
                  <c:v>1.402181</c:v>
                </c:pt>
                <c:pt idx="3574">
                  <c:v>1.402288</c:v>
                </c:pt>
                <c:pt idx="3575">
                  <c:v>1.403426</c:v>
                </c:pt>
                <c:pt idx="3576">
                  <c:v>1.403878</c:v>
                </c:pt>
                <c:pt idx="3577">
                  <c:v>1.405735</c:v>
                </c:pt>
                <c:pt idx="3578">
                  <c:v>1.406158</c:v>
                </c:pt>
                <c:pt idx="3579">
                  <c:v>1.410565</c:v>
                </c:pt>
                <c:pt idx="3580">
                  <c:v>1.411218</c:v>
                </c:pt>
                <c:pt idx="3581">
                  <c:v>1.411777</c:v>
                </c:pt>
                <c:pt idx="3582">
                  <c:v>1.41191</c:v>
                </c:pt>
                <c:pt idx="3583">
                  <c:v>1.414297</c:v>
                </c:pt>
                <c:pt idx="3584">
                  <c:v>1.414304</c:v>
                </c:pt>
                <c:pt idx="3585">
                  <c:v>1.414533</c:v>
                </c:pt>
                <c:pt idx="3586">
                  <c:v>1.41608</c:v>
                </c:pt>
                <c:pt idx="3587">
                  <c:v>1.416526</c:v>
                </c:pt>
                <c:pt idx="3588">
                  <c:v>1.418347</c:v>
                </c:pt>
                <c:pt idx="3589">
                  <c:v>1.419061</c:v>
                </c:pt>
                <c:pt idx="3590">
                  <c:v>1.419222</c:v>
                </c:pt>
                <c:pt idx="3591">
                  <c:v>1.419255</c:v>
                </c:pt>
                <c:pt idx="3592">
                  <c:v>1.421331</c:v>
                </c:pt>
                <c:pt idx="3593">
                  <c:v>1.42146</c:v>
                </c:pt>
                <c:pt idx="3594">
                  <c:v>1.423654</c:v>
                </c:pt>
                <c:pt idx="3595">
                  <c:v>1.424956</c:v>
                </c:pt>
                <c:pt idx="3596">
                  <c:v>1.426012</c:v>
                </c:pt>
                <c:pt idx="3597">
                  <c:v>1.429622</c:v>
                </c:pt>
                <c:pt idx="3598">
                  <c:v>1.429876</c:v>
                </c:pt>
                <c:pt idx="3599">
                  <c:v>1.430831</c:v>
                </c:pt>
                <c:pt idx="3600">
                  <c:v>1.430998</c:v>
                </c:pt>
                <c:pt idx="3601">
                  <c:v>1.432218</c:v>
                </c:pt>
                <c:pt idx="3602">
                  <c:v>1.432304</c:v>
                </c:pt>
                <c:pt idx="3603">
                  <c:v>1.433852</c:v>
                </c:pt>
                <c:pt idx="3604">
                  <c:v>1.438192</c:v>
                </c:pt>
                <c:pt idx="3605">
                  <c:v>1.438978</c:v>
                </c:pt>
                <c:pt idx="3606">
                  <c:v>1.439634</c:v>
                </c:pt>
                <c:pt idx="3607">
                  <c:v>1.44047</c:v>
                </c:pt>
                <c:pt idx="3608">
                  <c:v>1.444484</c:v>
                </c:pt>
                <c:pt idx="3609">
                  <c:v>1.445677</c:v>
                </c:pt>
                <c:pt idx="3610">
                  <c:v>1.446208</c:v>
                </c:pt>
                <c:pt idx="3611">
                  <c:v>1.447762</c:v>
                </c:pt>
                <c:pt idx="3612">
                  <c:v>1.448207</c:v>
                </c:pt>
                <c:pt idx="3613">
                  <c:v>1.451131</c:v>
                </c:pt>
                <c:pt idx="3614">
                  <c:v>1.455556</c:v>
                </c:pt>
                <c:pt idx="3615">
                  <c:v>1.456141</c:v>
                </c:pt>
                <c:pt idx="3616">
                  <c:v>1.456688</c:v>
                </c:pt>
                <c:pt idx="3617">
                  <c:v>1.458023</c:v>
                </c:pt>
                <c:pt idx="3618">
                  <c:v>1.467131</c:v>
                </c:pt>
                <c:pt idx="3619">
                  <c:v>1.467717</c:v>
                </c:pt>
                <c:pt idx="3620">
                  <c:v>1.469611</c:v>
                </c:pt>
                <c:pt idx="3621">
                  <c:v>1.469885</c:v>
                </c:pt>
                <c:pt idx="3622">
                  <c:v>1.474502</c:v>
                </c:pt>
                <c:pt idx="3623">
                  <c:v>1.481219</c:v>
                </c:pt>
                <c:pt idx="3624">
                  <c:v>1.484692</c:v>
                </c:pt>
                <c:pt idx="3625">
                  <c:v>1.485377</c:v>
                </c:pt>
                <c:pt idx="3626">
                  <c:v>1.487691</c:v>
                </c:pt>
                <c:pt idx="3627">
                  <c:v>1.491739</c:v>
                </c:pt>
                <c:pt idx="3628">
                  <c:v>1.497109</c:v>
                </c:pt>
                <c:pt idx="3629">
                  <c:v>1.500883</c:v>
                </c:pt>
                <c:pt idx="3630">
                  <c:v>1.502081</c:v>
                </c:pt>
                <c:pt idx="3631">
                  <c:v>1.504589</c:v>
                </c:pt>
                <c:pt idx="3632">
                  <c:v>1.506325</c:v>
                </c:pt>
                <c:pt idx="3633">
                  <c:v>1.510497</c:v>
                </c:pt>
                <c:pt idx="3634">
                  <c:v>1.518709</c:v>
                </c:pt>
                <c:pt idx="3635">
                  <c:v>1.519402</c:v>
                </c:pt>
                <c:pt idx="3636">
                  <c:v>1.523637</c:v>
                </c:pt>
                <c:pt idx="3637">
                  <c:v>1.525321</c:v>
                </c:pt>
                <c:pt idx="3638">
                  <c:v>1.526202</c:v>
                </c:pt>
                <c:pt idx="3639">
                  <c:v>1.528008</c:v>
                </c:pt>
                <c:pt idx="3640">
                  <c:v>1.528801</c:v>
                </c:pt>
                <c:pt idx="3641">
                  <c:v>1.530076</c:v>
                </c:pt>
                <c:pt idx="3642">
                  <c:v>1.532519</c:v>
                </c:pt>
                <c:pt idx="3643">
                  <c:v>1.534036</c:v>
                </c:pt>
                <c:pt idx="3644">
                  <c:v>1.534162</c:v>
                </c:pt>
                <c:pt idx="3645">
                  <c:v>1.535177</c:v>
                </c:pt>
                <c:pt idx="3646">
                  <c:v>1.540158</c:v>
                </c:pt>
                <c:pt idx="3647">
                  <c:v>1.540304</c:v>
                </c:pt>
                <c:pt idx="3648">
                  <c:v>1.540735</c:v>
                </c:pt>
                <c:pt idx="3649">
                  <c:v>1.540916</c:v>
                </c:pt>
                <c:pt idx="3650">
                  <c:v>1.544425</c:v>
                </c:pt>
                <c:pt idx="3651">
                  <c:v>1.548072</c:v>
                </c:pt>
                <c:pt idx="3652">
                  <c:v>1.551028</c:v>
                </c:pt>
                <c:pt idx="3653">
                  <c:v>1.552441</c:v>
                </c:pt>
                <c:pt idx="3654">
                  <c:v>1.554303</c:v>
                </c:pt>
                <c:pt idx="3655">
                  <c:v>1.555089</c:v>
                </c:pt>
                <c:pt idx="3656">
                  <c:v>1.555247</c:v>
                </c:pt>
                <c:pt idx="3657">
                  <c:v>1.556346</c:v>
                </c:pt>
                <c:pt idx="3658">
                  <c:v>1.557655</c:v>
                </c:pt>
                <c:pt idx="3659">
                  <c:v>1.55893</c:v>
                </c:pt>
                <c:pt idx="3660">
                  <c:v>1.559373</c:v>
                </c:pt>
                <c:pt idx="3661">
                  <c:v>1.559875</c:v>
                </c:pt>
                <c:pt idx="3662">
                  <c:v>1.560728</c:v>
                </c:pt>
                <c:pt idx="3663">
                  <c:v>1.561144</c:v>
                </c:pt>
                <c:pt idx="3664">
                  <c:v>1.562085</c:v>
                </c:pt>
                <c:pt idx="3665">
                  <c:v>1.564584</c:v>
                </c:pt>
                <c:pt idx="3666">
                  <c:v>1.569773</c:v>
                </c:pt>
                <c:pt idx="3667">
                  <c:v>1.570742</c:v>
                </c:pt>
                <c:pt idx="3668">
                  <c:v>1.571701</c:v>
                </c:pt>
                <c:pt idx="3669">
                  <c:v>1.572386</c:v>
                </c:pt>
                <c:pt idx="3670">
                  <c:v>1.572387</c:v>
                </c:pt>
                <c:pt idx="3671">
                  <c:v>1.573268</c:v>
                </c:pt>
                <c:pt idx="3672">
                  <c:v>1.573284</c:v>
                </c:pt>
                <c:pt idx="3673">
                  <c:v>1.574261</c:v>
                </c:pt>
                <c:pt idx="3674">
                  <c:v>1.574722</c:v>
                </c:pt>
                <c:pt idx="3675">
                  <c:v>1.574832</c:v>
                </c:pt>
                <c:pt idx="3676">
                  <c:v>1.574921</c:v>
                </c:pt>
                <c:pt idx="3677">
                  <c:v>1.574974</c:v>
                </c:pt>
                <c:pt idx="3678">
                  <c:v>1.575096</c:v>
                </c:pt>
                <c:pt idx="3679">
                  <c:v>1.576116</c:v>
                </c:pt>
                <c:pt idx="3680">
                  <c:v>1.577759</c:v>
                </c:pt>
                <c:pt idx="3681">
                  <c:v>1.578479</c:v>
                </c:pt>
                <c:pt idx="3682">
                  <c:v>1.579324</c:v>
                </c:pt>
                <c:pt idx="3683">
                  <c:v>1.580261</c:v>
                </c:pt>
                <c:pt idx="3684">
                  <c:v>1.581358</c:v>
                </c:pt>
                <c:pt idx="3685">
                  <c:v>1.581805</c:v>
                </c:pt>
                <c:pt idx="3686">
                  <c:v>1.582351</c:v>
                </c:pt>
                <c:pt idx="3687">
                  <c:v>1.58349</c:v>
                </c:pt>
                <c:pt idx="3688">
                  <c:v>1.585507</c:v>
                </c:pt>
                <c:pt idx="3689">
                  <c:v>1.587151</c:v>
                </c:pt>
                <c:pt idx="3690">
                  <c:v>1.587308</c:v>
                </c:pt>
                <c:pt idx="3691">
                  <c:v>1.590342</c:v>
                </c:pt>
                <c:pt idx="3692">
                  <c:v>1.593338</c:v>
                </c:pt>
                <c:pt idx="3693">
                  <c:v>1.594227</c:v>
                </c:pt>
                <c:pt idx="3694">
                  <c:v>1.594685</c:v>
                </c:pt>
                <c:pt idx="3695">
                  <c:v>1.594743</c:v>
                </c:pt>
                <c:pt idx="3696">
                  <c:v>1.594855</c:v>
                </c:pt>
                <c:pt idx="3697">
                  <c:v>1.596518</c:v>
                </c:pt>
                <c:pt idx="3698">
                  <c:v>1.597825</c:v>
                </c:pt>
                <c:pt idx="3699">
                  <c:v>1.597848</c:v>
                </c:pt>
                <c:pt idx="3700">
                  <c:v>1.597926</c:v>
                </c:pt>
                <c:pt idx="3701">
                  <c:v>1.598809</c:v>
                </c:pt>
                <c:pt idx="3702">
                  <c:v>1.601743</c:v>
                </c:pt>
                <c:pt idx="3703">
                  <c:v>1.605438</c:v>
                </c:pt>
                <c:pt idx="3704">
                  <c:v>1.606142</c:v>
                </c:pt>
                <c:pt idx="3705">
                  <c:v>1.606231</c:v>
                </c:pt>
                <c:pt idx="3706">
                  <c:v>1.608062</c:v>
                </c:pt>
                <c:pt idx="3707">
                  <c:v>1.608569</c:v>
                </c:pt>
                <c:pt idx="3708">
                  <c:v>1.609056</c:v>
                </c:pt>
                <c:pt idx="3709">
                  <c:v>1.61119</c:v>
                </c:pt>
                <c:pt idx="3710">
                  <c:v>1.612522</c:v>
                </c:pt>
                <c:pt idx="3711">
                  <c:v>1.612759</c:v>
                </c:pt>
                <c:pt idx="3712">
                  <c:v>1.612894</c:v>
                </c:pt>
                <c:pt idx="3713">
                  <c:v>1.61813</c:v>
                </c:pt>
                <c:pt idx="3714">
                  <c:v>1.618998</c:v>
                </c:pt>
                <c:pt idx="3715">
                  <c:v>1.619833</c:v>
                </c:pt>
                <c:pt idx="3716">
                  <c:v>1.620644</c:v>
                </c:pt>
                <c:pt idx="3717">
                  <c:v>1.621647</c:v>
                </c:pt>
                <c:pt idx="3718">
                  <c:v>1.623032</c:v>
                </c:pt>
                <c:pt idx="3719">
                  <c:v>1.626751</c:v>
                </c:pt>
                <c:pt idx="3720">
                  <c:v>1.627335</c:v>
                </c:pt>
                <c:pt idx="3721">
                  <c:v>1.628112</c:v>
                </c:pt>
                <c:pt idx="3722">
                  <c:v>1.62907</c:v>
                </c:pt>
                <c:pt idx="3723">
                  <c:v>1.630502</c:v>
                </c:pt>
                <c:pt idx="3724">
                  <c:v>1.631336</c:v>
                </c:pt>
                <c:pt idx="3725">
                  <c:v>1.634208</c:v>
                </c:pt>
                <c:pt idx="3726">
                  <c:v>1.638886</c:v>
                </c:pt>
                <c:pt idx="3727">
                  <c:v>1.639056</c:v>
                </c:pt>
                <c:pt idx="3728">
                  <c:v>1.640482</c:v>
                </c:pt>
                <c:pt idx="3729">
                  <c:v>1.643014</c:v>
                </c:pt>
                <c:pt idx="3730">
                  <c:v>1.647088</c:v>
                </c:pt>
                <c:pt idx="3731">
                  <c:v>1.648234</c:v>
                </c:pt>
                <c:pt idx="3732">
                  <c:v>1.648327</c:v>
                </c:pt>
                <c:pt idx="3733">
                  <c:v>1.65053</c:v>
                </c:pt>
                <c:pt idx="3734">
                  <c:v>1.650564</c:v>
                </c:pt>
                <c:pt idx="3735">
                  <c:v>1.651471</c:v>
                </c:pt>
                <c:pt idx="3736">
                  <c:v>1.652457</c:v>
                </c:pt>
                <c:pt idx="3737">
                  <c:v>1.652698</c:v>
                </c:pt>
                <c:pt idx="3738">
                  <c:v>1.65274</c:v>
                </c:pt>
                <c:pt idx="3739">
                  <c:v>1.653161</c:v>
                </c:pt>
                <c:pt idx="3740">
                  <c:v>1.656638</c:v>
                </c:pt>
                <c:pt idx="3741">
                  <c:v>1.657387</c:v>
                </c:pt>
                <c:pt idx="3742">
                  <c:v>1.657425</c:v>
                </c:pt>
                <c:pt idx="3743">
                  <c:v>1.658617</c:v>
                </c:pt>
                <c:pt idx="3744">
                  <c:v>1.659054</c:v>
                </c:pt>
                <c:pt idx="3745">
                  <c:v>1.659317</c:v>
                </c:pt>
                <c:pt idx="3746">
                  <c:v>1.659798</c:v>
                </c:pt>
                <c:pt idx="3747">
                  <c:v>1.660043</c:v>
                </c:pt>
                <c:pt idx="3748">
                  <c:v>1.661087</c:v>
                </c:pt>
                <c:pt idx="3749">
                  <c:v>1.662301</c:v>
                </c:pt>
                <c:pt idx="3750">
                  <c:v>1.664745</c:v>
                </c:pt>
                <c:pt idx="3751">
                  <c:v>1.665514</c:v>
                </c:pt>
                <c:pt idx="3752">
                  <c:v>1.665604</c:v>
                </c:pt>
                <c:pt idx="3753">
                  <c:v>1.665842</c:v>
                </c:pt>
                <c:pt idx="3754">
                  <c:v>1.66754</c:v>
                </c:pt>
                <c:pt idx="3755">
                  <c:v>1.668145</c:v>
                </c:pt>
                <c:pt idx="3756">
                  <c:v>1.668478</c:v>
                </c:pt>
                <c:pt idx="3757">
                  <c:v>1.66854</c:v>
                </c:pt>
                <c:pt idx="3758">
                  <c:v>1.669541</c:v>
                </c:pt>
                <c:pt idx="3759">
                  <c:v>1.669582</c:v>
                </c:pt>
                <c:pt idx="3760">
                  <c:v>1.669627</c:v>
                </c:pt>
                <c:pt idx="3761">
                  <c:v>1.670638</c:v>
                </c:pt>
                <c:pt idx="3762">
                  <c:v>1.671627</c:v>
                </c:pt>
                <c:pt idx="3763">
                  <c:v>1.672272</c:v>
                </c:pt>
                <c:pt idx="3764">
                  <c:v>1.672888</c:v>
                </c:pt>
                <c:pt idx="3765">
                  <c:v>1.673526</c:v>
                </c:pt>
                <c:pt idx="3766">
                  <c:v>1.673579</c:v>
                </c:pt>
                <c:pt idx="3767">
                  <c:v>1.675788</c:v>
                </c:pt>
                <c:pt idx="3768">
                  <c:v>1.676559</c:v>
                </c:pt>
                <c:pt idx="3769">
                  <c:v>1.678666</c:v>
                </c:pt>
                <c:pt idx="3770">
                  <c:v>1.679773</c:v>
                </c:pt>
                <c:pt idx="3771">
                  <c:v>1.680289</c:v>
                </c:pt>
                <c:pt idx="3772">
                  <c:v>1.681645</c:v>
                </c:pt>
                <c:pt idx="3773">
                  <c:v>1.682233</c:v>
                </c:pt>
                <c:pt idx="3774">
                  <c:v>1.682742</c:v>
                </c:pt>
                <c:pt idx="3775">
                  <c:v>1.684188</c:v>
                </c:pt>
                <c:pt idx="3776">
                  <c:v>1.684387</c:v>
                </c:pt>
                <c:pt idx="3777">
                  <c:v>1.684474</c:v>
                </c:pt>
                <c:pt idx="3778">
                  <c:v>1.684488</c:v>
                </c:pt>
                <c:pt idx="3779">
                  <c:v>1.684601</c:v>
                </c:pt>
                <c:pt idx="3780">
                  <c:v>1.684964</c:v>
                </c:pt>
                <c:pt idx="3781">
                  <c:v>1.685315</c:v>
                </c:pt>
                <c:pt idx="3782">
                  <c:v>1.68601</c:v>
                </c:pt>
                <c:pt idx="3783">
                  <c:v>1.686311</c:v>
                </c:pt>
                <c:pt idx="3784">
                  <c:v>1.68632</c:v>
                </c:pt>
                <c:pt idx="3785">
                  <c:v>1.686751</c:v>
                </c:pt>
                <c:pt idx="3786">
                  <c:v>1.687081</c:v>
                </c:pt>
                <c:pt idx="3787">
                  <c:v>1.690755</c:v>
                </c:pt>
                <c:pt idx="3788">
                  <c:v>1.691863</c:v>
                </c:pt>
                <c:pt idx="3789">
                  <c:v>1.692136</c:v>
                </c:pt>
                <c:pt idx="3790">
                  <c:v>1.69285</c:v>
                </c:pt>
                <c:pt idx="3791">
                  <c:v>1.693621</c:v>
                </c:pt>
                <c:pt idx="3792">
                  <c:v>1.694493</c:v>
                </c:pt>
                <c:pt idx="3793">
                  <c:v>1.694704</c:v>
                </c:pt>
                <c:pt idx="3794">
                  <c:v>1.695088</c:v>
                </c:pt>
                <c:pt idx="3795">
                  <c:v>1.696267</c:v>
                </c:pt>
                <c:pt idx="3796">
                  <c:v>1.696445</c:v>
                </c:pt>
                <c:pt idx="3797">
                  <c:v>1.697394</c:v>
                </c:pt>
                <c:pt idx="3798">
                  <c:v>1.699599</c:v>
                </c:pt>
                <c:pt idx="3799">
                  <c:v>1.700192</c:v>
                </c:pt>
                <c:pt idx="3800">
                  <c:v>1.703322</c:v>
                </c:pt>
                <c:pt idx="3801">
                  <c:v>1.703646</c:v>
                </c:pt>
                <c:pt idx="3802">
                  <c:v>1.705238</c:v>
                </c:pt>
                <c:pt idx="3803">
                  <c:v>1.705383</c:v>
                </c:pt>
                <c:pt idx="3804">
                  <c:v>1.705493</c:v>
                </c:pt>
                <c:pt idx="3805">
                  <c:v>1.705651</c:v>
                </c:pt>
                <c:pt idx="3806">
                  <c:v>1.706672</c:v>
                </c:pt>
                <c:pt idx="3807">
                  <c:v>1.708214</c:v>
                </c:pt>
                <c:pt idx="3808">
                  <c:v>1.708573</c:v>
                </c:pt>
                <c:pt idx="3809">
                  <c:v>1.708663</c:v>
                </c:pt>
                <c:pt idx="3810">
                  <c:v>1.710163</c:v>
                </c:pt>
                <c:pt idx="3811">
                  <c:v>1.710522</c:v>
                </c:pt>
                <c:pt idx="3812">
                  <c:v>1.710742</c:v>
                </c:pt>
                <c:pt idx="3813">
                  <c:v>1.710773</c:v>
                </c:pt>
                <c:pt idx="3814">
                  <c:v>1.710944</c:v>
                </c:pt>
                <c:pt idx="3815">
                  <c:v>1.711334</c:v>
                </c:pt>
                <c:pt idx="3816">
                  <c:v>1.71216</c:v>
                </c:pt>
                <c:pt idx="3817">
                  <c:v>1.712684</c:v>
                </c:pt>
                <c:pt idx="3818">
                  <c:v>1.712714</c:v>
                </c:pt>
                <c:pt idx="3819">
                  <c:v>1.713167</c:v>
                </c:pt>
                <c:pt idx="3820">
                  <c:v>1.713632</c:v>
                </c:pt>
                <c:pt idx="3821">
                  <c:v>1.714844</c:v>
                </c:pt>
                <c:pt idx="3822">
                  <c:v>1.715775</c:v>
                </c:pt>
                <c:pt idx="3823">
                  <c:v>1.716295</c:v>
                </c:pt>
                <c:pt idx="3824">
                  <c:v>1.716305</c:v>
                </c:pt>
                <c:pt idx="3825">
                  <c:v>1.717046</c:v>
                </c:pt>
                <c:pt idx="3826">
                  <c:v>1.717879</c:v>
                </c:pt>
                <c:pt idx="3827">
                  <c:v>1.718107</c:v>
                </c:pt>
                <c:pt idx="3828">
                  <c:v>1.718126</c:v>
                </c:pt>
                <c:pt idx="3829">
                  <c:v>1.719589</c:v>
                </c:pt>
                <c:pt idx="3830">
                  <c:v>1.720152</c:v>
                </c:pt>
                <c:pt idx="3831">
                  <c:v>1.72039</c:v>
                </c:pt>
                <c:pt idx="3832">
                  <c:v>1.720432</c:v>
                </c:pt>
                <c:pt idx="3833">
                  <c:v>1.720952</c:v>
                </c:pt>
                <c:pt idx="3834">
                  <c:v>1.721268</c:v>
                </c:pt>
                <c:pt idx="3835">
                  <c:v>1.721472</c:v>
                </c:pt>
                <c:pt idx="3836">
                  <c:v>1.721747</c:v>
                </c:pt>
                <c:pt idx="3837">
                  <c:v>1.723355</c:v>
                </c:pt>
                <c:pt idx="3838">
                  <c:v>1.723356</c:v>
                </c:pt>
                <c:pt idx="3839">
                  <c:v>1.723613</c:v>
                </c:pt>
                <c:pt idx="3840">
                  <c:v>1.725388</c:v>
                </c:pt>
                <c:pt idx="3841">
                  <c:v>1.726077</c:v>
                </c:pt>
                <c:pt idx="3842">
                  <c:v>1.726695</c:v>
                </c:pt>
                <c:pt idx="3843">
                  <c:v>1.727072</c:v>
                </c:pt>
                <c:pt idx="3844">
                  <c:v>1.72788</c:v>
                </c:pt>
                <c:pt idx="3845">
                  <c:v>1.729241</c:v>
                </c:pt>
                <c:pt idx="3846">
                  <c:v>1.730594</c:v>
                </c:pt>
                <c:pt idx="3847">
                  <c:v>1.735679</c:v>
                </c:pt>
                <c:pt idx="3848">
                  <c:v>1.73629</c:v>
                </c:pt>
                <c:pt idx="3849">
                  <c:v>1.73672</c:v>
                </c:pt>
                <c:pt idx="3850">
                  <c:v>1.737703</c:v>
                </c:pt>
                <c:pt idx="3851">
                  <c:v>1.738491</c:v>
                </c:pt>
                <c:pt idx="3852">
                  <c:v>1.739723</c:v>
                </c:pt>
                <c:pt idx="3853">
                  <c:v>1.739768</c:v>
                </c:pt>
                <c:pt idx="3854">
                  <c:v>1.741832</c:v>
                </c:pt>
                <c:pt idx="3855">
                  <c:v>1.744188</c:v>
                </c:pt>
                <c:pt idx="3856">
                  <c:v>1.748808</c:v>
                </c:pt>
                <c:pt idx="3857">
                  <c:v>1.749462</c:v>
                </c:pt>
                <c:pt idx="3858">
                  <c:v>1.749843</c:v>
                </c:pt>
                <c:pt idx="3859">
                  <c:v>1.750498</c:v>
                </c:pt>
                <c:pt idx="3860">
                  <c:v>1.751748</c:v>
                </c:pt>
                <c:pt idx="3861">
                  <c:v>1.752647</c:v>
                </c:pt>
                <c:pt idx="3862">
                  <c:v>1.754032</c:v>
                </c:pt>
                <c:pt idx="3863">
                  <c:v>1.755392</c:v>
                </c:pt>
                <c:pt idx="3864">
                  <c:v>1.756129</c:v>
                </c:pt>
                <c:pt idx="3865">
                  <c:v>1.756218</c:v>
                </c:pt>
                <c:pt idx="3866">
                  <c:v>1.756334</c:v>
                </c:pt>
                <c:pt idx="3867">
                  <c:v>1.757913</c:v>
                </c:pt>
                <c:pt idx="3868">
                  <c:v>1.759029</c:v>
                </c:pt>
                <c:pt idx="3869">
                  <c:v>1.759493</c:v>
                </c:pt>
                <c:pt idx="3870">
                  <c:v>1.760367</c:v>
                </c:pt>
                <c:pt idx="3871">
                  <c:v>1.762141</c:v>
                </c:pt>
                <c:pt idx="3872">
                  <c:v>1.763737</c:v>
                </c:pt>
                <c:pt idx="3873">
                  <c:v>1.764315</c:v>
                </c:pt>
                <c:pt idx="3874">
                  <c:v>1.764789</c:v>
                </c:pt>
                <c:pt idx="3875">
                  <c:v>1.764815</c:v>
                </c:pt>
                <c:pt idx="3876">
                  <c:v>1.778179</c:v>
                </c:pt>
                <c:pt idx="3877">
                  <c:v>1.779607</c:v>
                </c:pt>
                <c:pt idx="3878">
                  <c:v>1.781219</c:v>
                </c:pt>
                <c:pt idx="3879">
                  <c:v>1.791252</c:v>
                </c:pt>
                <c:pt idx="3880">
                  <c:v>1.797167</c:v>
                </c:pt>
                <c:pt idx="3881">
                  <c:v>1.801991</c:v>
                </c:pt>
                <c:pt idx="3882">
                  <c:v>1.81764</c:v>
                </c:pt>
                <c:pt idx="3883">
                  <c:v>1.818859</c:v>
                </c:pt>
                <c:pt idx="3884">
                  <c:v>1.846932</c:v>
                </c:pt>
              </c:numCache>
            </c:numRef>
          </c:xVal>
          <c:yVal>
            <c:numRef>
              <c:f>Latency!$D$4:$D$3888</c:f>
              <c:numCache>
                <c:formatCode>General</c:formatCode>
                <c:ptCount val="3885"/>
                <c:pt idx="0">
                  <c:v>0.0</c:v>
                </c:pt>
                <c:pt idx="1">
                  <c:v>0.000256871307474982</c:v>
                </c:pt>
                <c:pt idx="2">
                  <c:v>0.000513742614949964</c:v>
                </c:pt>
                <c:pt idx="3">
                  <c:v>0.000770613922424834</c:v>
                </c:pt>
                <c:pt idx="4">
                  <c:v>0.00102748522989982</c:v>
                </c:pt>
                <c:pt idx="5">
                  <c:v>0.00128435653737469</c:v>
                </c:pt>
                <c:pt idx="6">
                  <c:v>0.00154122784484967</c:v>
                </c:pt>
                <c:pt idx="7">
                  <c:v>0.00179809915232465</c:v>
                </c:pt>
                <c:pt idx="8">
                  <c:v>0.00205497045979963</c:v>
                </c:pt>
                <c:pt idx="9">
                  <c:v>0.00231184176727461</c:v>
                </c:pt>
                <c:pt idx="10">
                  <c:v>0.0025687130747496</c:v>
                </c:pt>
                <c:pt idx="11">
                  <c:v>0.00282558438222458</c:v>
                </c:pt>
                <c:pt idx="12">
                  <c:v>0.00308245568969956</c:v>
                </c:pt>
                <c:pt idx="13">
                  <c:v>0.00333932699717454</c:v>
                </c:pt>
                <c:pt idx="14">
                  <c:v>0.00359619830464952</c:v>
                </c:pt>
                <c:pt idx="15">
                  <c:v>0.00385306961212439</c:v>
                </c:pt>
                <c:pt idx="16">
                  <c:v>0.00410994091959938</c:v>
                </c:pt>
                <c:pt idx="17">
                  <c:v>0.00436681222707436</c:v>
                </c:pt>
                <c:pt idx="18">
                  <c:v>0.00462368353454934</c:v>
                </c:pt>
                <c:pt idx="19">
                  <c:v>0.00488055484202432</c:v>
                </c:pt>
                <c:pt idx="20">
                  <c:v>0.0051374261494993</c:v>
                </c:pt>
                <c:pt idx="21">
                  <c:v>0.00539429745697428</c:v>
                </c:pt>
                <c:pt idx="22">
                  <c:v>0.00565116876444927</c:v>
                </c:pt>
                <c:pt idx="23">
                  <c:v>0.00590804007192425</c:v>
                </c:pt>
                <c:pt idx="24">
                  <c:v>0.00616491137939923</c:v>
                </c:pt>
                <c:pt idx="25">
                  <c:v>0.00642178268687421</c:v>
                </c:pt>
                <c:pt idx="26">
                  <c:v>0.00667865399434919</c:v>
                </c:pt>
                <c:pt idx="27">
                  <c:v>0.00693552530182418</c:v>
                </c:pt>
                <c:pt idx="28">
                  <c:v>0.00719239660929916</c:v>
                </c:pt>
                <c:pt idx="29">
                  <c:v>0.00744926791677414</c:v>
                </c:pt>
                <c:pt idx="30">
                  <c:v>0.00770613922424912</c:v>
                </c:pt>
                <c:pt idx="31">
                  <c:v>0.0079630105317241</c:v>
                </c:pt>
                <c:pt idx="32">
                  <c:v>0.00821988183919908</c:v>
                </c:pt>
                <c:pt idx="33">
                  <c:v>0.00847675314667407</c:v>
                </c:pt>
                <c:pt idx="34">
                  <c:v>0.00873362445414894</c:v>
                </c:pt>
                <c:pt idx="35">
                  <c:v>0.00899049576162392</c:v>
                </c:pt>
                <c:pt idx="36">
                  <c:v>0.0092473670690989</c:v>
                </c:pt>
                <c:pt idx="37">
                  <c:v>0.00950423837657388</c:v>
                </c:pt>
                <c:pt idx="38">
                  <c:v>0.00976110968404886</c:v>
                </c:pt>
                <c:pt idx="39">
                  <c:v>0.0100179809915238</c:v>
                </c:pt>
                <c:pt idx="40">
                  <c:v>0.0102748522989987</c:v>
                </c:pt>
                <c:pt idx="41">
                  <c:v>0.0105317236064737</c:v>
                </c:pt>
                <c:pt idx="42">
                  <c:v>0.0107885949139487</c:v>
                </c:pt>
                <c:pt idx="43">
                  <c:v>0.0110454662214237</c:v>
                </c:pt>
                <c:pt idx="44">
                  <c:v>0.0113023375288986</c:v>
                </c:pt>
                <c:pt idx="45">
                  <c:v>0.0115592088363736</c:v>
                </c:pt>
                <c:pt idx="46">
                  <c:v>0.0118160801438486</c:v>
                </c:pt>
                <c:pt idx="47">
                  <c:v>0.0120729514513236</c:v>
                </c:pt>
                <c:pt idx="48">
                  <c:v>0.0123298227587986</c:v>
                </c:pt>
                <c:pt idx="49">
                  <c:v>0.0125866940662736</c:v>
                </c:pt>
                <c:pt idx="50">
                  <c:v>0.0128435653737485</c:v>
                </c:pt>
                <c:pt idx="51">
                  <c:v>0.0131004366812235</c:v>
                </c:pt>
                <c:pt idx="52">
                  <c:v>0.0133573079886985</c:v>
                </c:pt>
                <c:pt idx="53">
                  <c:v>0.0136141792961734</c:v>
                </c:pt>
                <c:pt idx="54">
                  <c:v>0.0138710506036484</c:v>
                </c:pt>
                <c:pt idx="55">
                  <c:v>0.0141279219111233</c:v>
                </c:pt>
                <c:pt idx="56">
                  <c:v>0.0143847932185983</c:v>
                </c:pt>
                <c:pt idx="57">
                  <c:v>0.0146416645260733</c:v>
                </c:pt>
                <c:pt idx="58">
                  <c:v>0.0148985358335483</c:v>
                </c:pt>
                <c:pt idx="59">
                  <c:v>0.0151554071410233</c:v>
                </c:pt>
                <c:pt idx="60">
                  <c:v>0.0154122784484981</c:v>
                </c:pt>
                <c:pt idx="61">
                  <c:v>0.0156691497559731</c:v>
                </c:pt>
                <c:pt idx="62">
                  <c:v>0.0159260210634481</c:v>
                </c:pt>
                <c:pt idx="63">
                  <c:v>0.0161828923709231</c:v>
                </c:pt>
                <c:pt idx="64">
                  <c:v>0.0164397636783981</c:v>
                </c:pt>
                <c:pt idx="65">
                  <c:v>0.016696634985873</c:v>
                </c:pt>
                <c:pt idx="66">
                  <c:v>0.016953506293348</c:v>
                </c:pt>
                <c:pt idx="67">
                  <c:v>0.017210377600823</c:v>
                </c:pt>
                <c:pt idx="68">
                  <c:v>0.017467248908298</c:v>
                </c:pt>
                <c:pt idx="69">
                  <c:v>0.017724120215773</c:v>
                </c:pt>
                <c:pt idx="70">
                  <c:v>0.0179809915232479</c:v>
                </c:pt>
                <c:pt idx="71">
                  <c:v>0.0182378628307229</c:v>
                </c:pt>
                <c:pt idx="72">
                  <c:v>0.0184947341381979</c:v>
                </c:pt>
                <c:pt idx="73">
                  <c:v>0.0187516054456729</c:v>
                </c:pt>
                <c:pt idx="74">
                  <c:v>0.0190084767531478</c:v>
                </c:pt>
                <c:pt idx="75">
                  <c:v>0.0192653480606227</c:v>
                </c:pt>
                <c:pt idx="76">
                  <c:v>0.0195222193680977</c:v>
                </c:pt>
                <c:pt idx="77">
                  <c:v>0.0197790906755727</c:v>
                </c:pt>
                <c:pt idx="78">
                  <c:v>0.0200359619830477</c:v>
                </c:pt>
                <c:pt idx="79">
                  <c:v>0.0202928332905226</c:v>
                </c:pt>
                <c:pt idx="80">
                  <c:v>0.0205497045979975</c:v>
                </c:pt>
                <c:pt idx="81">
                  <c:v>0.0208065759054725</c:v>
                </c:pt>
                <c:pt idx="82">
                  <c:v>0.0210634472129474</c:v>
                </c:pt>
                <c:pt idx="83">
                  <c:v>0.0213203185204224</c:v>
                </c:pt>
                <c:pt idx="84">
                  <c:v>0.0215771898278974</c:v>
                </c:pt>
                <c:pt idx="85">
                  <c:v>0.0218340611353723</c:v>
                </c:pt>
                <c:pt idx="86">
                  <c:v>0.0220909324428473</c:v>
                </c:pt>
                <c:pt idx="87">
                  <c:v>0.0223478037503222</c:v>
                </c:pt>
                <c:pt idx="88">
                  <c:v>0.0226046750577972</c:v>
                </c:pt>
                <c:pt idx="89">
                  <c:v>0.022861546365272</c:v>
                </c:pt>
                <c:pt idx="90">
                  <c:v>0.023118417672747</c:v>
                </c:pt>
                <c:pt idx="91">
                  <c:v>0.023375288980222</c:v>
                </c:pt>
                <c:pt idx="92">
                  <c:v>0.023632160287697</c:v>
                </c:pt>
                <c:pt idx="93">
                  <c:v>0.023889031595172</c:v>
                </c:pt>
                <c:pt idx="94">
                  <c:v>0.024145902902647</c:v>
                </c:pt>
                <c:pt idx="95">
                  <c:v>0.0244027742101219</c:v>
                </c:pt>
                <c:pt idx="96">
                  <c:v>0.0246596455175969</c:v>
                </c:pt>
                <c:pt idx="97">
                  <c:v>0.0249165168250719</c:v>
                </c:pt>
                <c:pt idx="98">
                  <c:v>0.0251733881325469</c:v>
                </c:pt>
                <c:pt idx="99">
                  <c:v>0.0254302594400219</c:v>
                </c:pt>
                <c:pt idx="100">
                  <c:v>0.0256871307474968</c:v>
                </c:pt>
                <c:pt idx="101">
                  <c:v>0.0259440020549717</c:v>
                </c:pt>
                <c:pt idx="102">
                  <c:v>0.0264577446699216</c:v>
                </c:pt>
                <c:pt idx="103">
                  <c:v>0.0267146159773966</c:v>
                </c:pt>
                <c:pt idx="104">
                  <c:v>0.0269714872848715</c:v>
                </c:pt>
                <c:pt idx="105">
                  <c:v>0.0272283585923465</c:v>
                </c:pt>
                <c:pt idx="106">
                  <c:v>0.0274852298998214</c:v>
                </c:pt>
                <c:pt idx="107">
                  <c:v>0.0277421012072964</c:v>
                </c:pt>
                <c:pt idx="108">
                  <c:v>0.0279989725147713</c:v>
                </c:pt>
                <c:pt idx="109">
                  <c:v>0.0282558438222463</c:v>
                </c:pt>
                <c:pt idx="110">
                  <c:v>0.0285127151297213</c:v>
                </c:pt>
                <c:pt idx="111">
                  <c:v>0.0287695864371963</c:v>
                </c:pt>
                <c:pt idx="112">
                  <c:v>0.0290264577446713</c:v>
                </c:pt>
                <c:pt idx="113">
                  <c:v>0.0292833290521463</c:v>
                </c:pt>
                <c:pt idx="114">
                  <c:v>0.0295402003596212</c:v>
                </c:pt>
                <c:pt idx="115">
                  <c:v>0.0297970716670962</c:v>
                </c:pt>
                <c:pt idx="116">
                  <c:v>0.0300539429745712</c:v>
                </c:pt>
                <c:pt idx="117">
                  <c:v>0.0303108142820462</c:v>
                </c:pt>
                <c:pt idx="118">
                  <c:v>0.0305676855895212</c:v>
                </c:pt>
                <c:pt idx="119">
                  <c:v>0.030824556896996</c:v>
                </c:pt>
                <c:pt idx="120">
                  <c:v>0.031081428204471</c:v>
                </c:pt>
                <c:pt idx="121">
                  <c:v>0.031338299511946</c:v>
                </c:pt>
                <c:pt idx="122">
                  <c:v>0.031595170819421</c:v>
                </c:pt>
                <c:pt idx="123">
                  <c:v>0.0318520421268959</c:v>
                </c:pt>
                <c:pt idx="124">
                  <c:v>0.0321089134343708</c:v>
                </c:pt>
                <c:pt idx="125">
                  <c:v>0.0323657847418458</c:v>
                </c:pt>
                <c:pt idx="126">
                  <c:v>0.0326226560493208</c:v>
                </c:pt>
                <c:pt idx="127">
                  <c:v>0.0328795273567958</c:v>
                </c:pt>
                <c:pt idx="128">
                  <c:v>0.0331363986642708</c:v>
                </c:pt>
                <c:pt idx="129">
                  <c:v>0.0333932699717457</c:v>
                </c:pt>
                <c:pt idx="130">
                  <c:v>0.0336501412792206</c:v>
                </c:pt>
                <c:pt idx="131">
                  <c:v>0.0339070125866956</c:v>
                </c:pt>
                <c:pt idx="132">
                  <c:v>0.0341638838941705</c:v>
                </c:pt>
                <c:pt idx="133">
                  <c:v>0.0344207552016453</c:v>
                </c:pt>
                <c:pt idx="134">
                  <c:v>0.0346776265091203</c:v>
                </c:pt>
                <c:pt idx="135">
                  <c:v>0.0349344978165952</c:v>
                </c:pt>
                <c:pt idx="136">
                  <c:v>0.0351913691240702</c:v>
                </c:pt>
                <c:pt idx="137">
                  <c:v>0.035448240431545</c:v>
                </c:pt>
                <c:pt idx="138">
                  <c:v>0.03570511173902</c:v>
                </c:pt>
                <c:pt idx="139">
                  <c:v>0.0359619830464949</c:v>
                </c:pt>
                <c:pt idx="140">
                  <c:v>0.0362188543539699</c:v>
                </c:pt>
                <c:pt idx="141">
                  <c:v>0.0364757256614449</c:v>
                </c:pt>
                <c:pt idx="142">
                  <c:v>0.0367325969689198</c:v>
                </c:pt>
                <c:pt idx="143">
                  <c:v>0.0369894682763948</c:v>
                </c:pt>
                <c:pt idx="144">
                  <c:v>0.0372463395838698</c:v>
                </c:pt>
                <c:pt idx="145">
                  <c:v>0.0375032108913448</c:v>
                </c:pt>
                <c:pt idx="146">
                  <c:v>0.0377600821988198</c:v>
                </c:pt>
                <c:pt idx="147">
                  <c:v>0.0380169535062946</c:v>
                </c:pt>
                <c:pt idx="148">
                  <c:v>0.0382738248137696</c:v>
                </c:pt>
                <c:pt idx="149">
                  <c:v>0.0385306961212446</c:v>
                </c:pt>
                <c:pt idx="150">
                  <c:v>0.0387875674287195</c:v>
                </c:pt>
                <c:pt idx="151">
                  <c:v>0.0390444387361943</c:v>
                </c:pt>
                <c:pt idx="152">
                  <c:v>0.0393013100436692</c:v>
                </c:pt>
                <c:pt idx="153">
                  <c:v>0.0395581813511442</c:v>
                </c:pt>
                <c:pt idx="154">
                  <c:v>0.0398150526586192</c:v>
                </c:pt>
                <c:pt idx="155">
                  <c:v>0.0400719239660942</c:v>
                </c:pt>
                <c:pt idx="156">
                  <c:v>0.0403287952735691</c:v>
                </c:pt>
                <c:pt idx="157">
                  <c:v>0.040585666581044</c:v>
                </c:pt>
                <c:pt idx="158">
                  <c:v>0.0408425378885189</c:v>
                </c:pt>
                <c:pt idx="159">
                  <c:v>0.0410994091959939</c:v>
                </c:pt>
                <c:pt idx="160">
                  <c:v>0.0413562805034688</c:v>
                </c:pt>
                <c:pt idx="161">
                  <c:v>0.0416131518109438</c:v>
                </c:pt>
                <c:pt idx="162">
                  <c:v>0.0418700231184188</c:v>
                </c:pt>
                <c:pt idx="163">
                  <c:v>0.0421268944258938</c:v>
                </c:pt>
                <c:pt idx="164">
                  <c:v>0.0423837657333687</c:v>
                </c:pt>
                <c:pt idx="165">
                  <c:v>0.0426406370408435</c:v>
                </c:pt>
                <c:pt idx="166">
                  <c:v>0.0428975083483185</c:v>
                </c:pt>
                <c:pt idx="167">
                  <c:v>0.0431543796557935</c:v>
                </c:pt>
                <c:pt idx="168">
                  <c:v>0.0434112509632685</c:v>
                </c:pt>
                <c:pt idx="169">
                  <c:v>0.0436681222707434</c:v>
                </c:pt>
                <c:pt idx="170">
                  <c:v>0.0439249935782182</c:v>
                </c:pt>
                <c:pt idx="171">
                  <c:v>0.0441818648856932</c:v>
                </c:pt>
                <c:pt idx="172">
                  <c:v>0.0444387361931682</c:v>
                </c:pt>
                <c:pt idx="173">
                  <c:v>0.044952478808118</c:v>
                </c:pt>
                <c:pt idx="174">
                  <c:v>0.0452093501155929</c:v>
                </c:pt>
                <c:pt idx="175">
                  <c:v>0.0454662214230679</c:v>
                </c:pt>
                <c:pt idx="176">
                  <c:v>0.0457230927305428</c:v>
                </c:pt>
                <c:pt idx="177">
                  <c:v>0.0459799640380177</c:v>
                </c:pt>
                <c:pt idx="178">
                  <c:v>0.0462368353454927</c:v>
                </c:pt>
                <c:pt idx="179">
                  <c:v>0.0464937066529677</c:v>
                </c:pt>
                <c:pt idx="180">
                  <c:v>0.0467505779604426</c:v>
                </c:pt>
                <c:pt idx="181">
                  <c:v>0.0470074492679176</c:v>
                </c:pt>
                <c:pt idx="182">
                  <c:v>0.0472643205753925</c:v>
                </c:pt>
                <c:pt idx="183">
                  <c:v>0.0475211918828674</c:v>
                </c:pt>
                <c:pt idx="184">
                  <c:v>0.0477780631903423</c:v>
                </c:pt>
                <c:pt idx="185">
                  <c:v>0.0480349344978173</c:v>
                </c:pt>
                <c:pt idx="186">
                  <c:v>0.0482918058052922</c:v>
                </c:pt>
                <c:pt idx="187">
                  <c:v>0.0485486771127671</c:v>
                </c:pt>
                <c:pt idx="188">
                  <c:v>0.048805548420242</c:v>
                </c:pt>
                <c:pt idx="189">
                  <c:v>0.049062419727717</c:v>
                </c:pt>
                <c:pt idx="190">
                  <c:v>0.049319291035192</c:v>
                </c:pt>
                <c:pt idx="191">
                  <c:v>0.0495761623426669</c:v>
                </c:pt>
                <c:pt idx="192">
                  <c:v>0.0498330336501419</c:v>
                </c:pt>
                <c:pt idx="193">
                  <c:v>0.0500899049576169</c:v>
                </c:pt>
                <c:pt idx="194">
                  <c:v>0.0503467762650919</c:v>
                </c:pt>
                <c:pt idx="195">
                  <c:v>0.0506036475725669</c:v>
                </c:pt>
                <c:pt idx="196">
                  <c:v>0.0508605188800418</c:v>
                </c:pt>
                <c:pt idx="197">
                  <c:v>0.0511173901875168</c:v>
                </c:pt>
                <c:pt idx="198">
                  <c:v>0.0513742614949918</c:v>
                </c:pt>
                <c:pt idx="199">
                  <c:v>0.0516311328024668</c:v>
                </c:pt>
                <c:pt idx="200">
                  <c:v>0.0518880041099418</c:v>
                </c:pt>
                <c:pt idx="201">
                  <c:v>0.0521448754174168</c:v>
                </c:pt>
                <c:pt idx="202">
                  <c:v>0.0524017467248917</c:v>
                </c:pt>
                <c:pt idx="203">
                  <c:v>0.0526586180323666</c:v>
                </c:pt>
                <c:pt idx="204">
                  <c:v>0.0529154893398416</c:v>
                </c:pt>
                <c:pt idx="205">
                  <c:v>0.0531723606473166</c:v>
                </c:pt>
                <c:pt idx="206">
                  <c:v>0.0534292319547915</c:v>
                </c:pt>
                <c:pt idx="207">
                  <c:v>0.0536861032622665</c:v>
                </c:pt>
                <c:pt idx="208">
                  <c:v>0.0539429745697415</c:v>
                </c:pt>
                <c:pt idx="209">
                  <c:v>0.0541998458772165</c:v>
                </c:pt>
                <c:pt idx="210">
                  <c:v>0.0544567171846915</c:v>
                </c:pt>
                <c:pt idx="211">
                  <c:v>0.0547135884921665</c:v>
                </c:pt>
                <c:pt idx="212">
                  <c:v>0.0549704597996414</c:v>
                </c:pt>
                <c:pt idx="213">
                  <c:v>0.0552273311071164</c:v>
                </c:pt>
                <c:pt idx="214">
                  <c:v>0.0554842024145914</c:v>
                </c:pt>
                <c:pt idx="215">
                  <c:v>0.0557410737220664</c:v>
                </c:pt>
                <c:pt idx="216">
                  <c:v>0.0559979450295414</c:v>
                </c:pt>
                <c:pt idx="217">
                  <c:v>0.0562548163370163</c:v>
                </c:pt>
                <c:pt idx="218">
                  <c:v>0.0565116876444913</c:v>
                </c:pt>
                <c:pt idx="219">
                  <c:v>0.0567685589519663</c:v>
                </c:pt>
                <c:pt idx="220">
                  <c:v>0.0570254302594412</c:v>
                </c:pt>
                <c:pt idx="221">
                  <c:v>0.0572823015669162</c:v>
                </c:pt>
                <c:pt idx="222">
                  <c:v>0.057539172874391</c:v>
                </c:pt>
                <c:pt idx="223">
                  <c:v>0.057796044181866</c:v>
                </c:pt>
                <c:pt idx="224">
                  <c:v>0.058052915489341</c:v>
                </c:pt>
                <c:pt idx="225">
                  <c:v>0.058309786796816</c:v>
                </c:pt>
                <c:pt idx="226">
                  <c:v>0.058566658104291</c:v>
                </c:pt>
                <c:pt idx="227">
                  <c:v>0.0588235294117659</c:v>
                </c:pt>
                <c:pt idx="228">
                  <c:v>0.0590804007192409</c:v>
                </c:pt>
                <c:pt idx="229">
                  <c:v>0.0593372720267159</c:v>
                </c:pt>
                <c:pt idx="230">
                  <c:v>0.0595941433341909</c:v>
                </c:pt>
                <c:pt idx="231">
                  <c:v>0.0598510146416658</c:v>
                </c:pt>
                <c:pt idx="232">
                  <c:v>0.0601078859491407</c:v>
                </c:pt>
                <c:pt idx="233">
                  <c:v>0.0603647572566157</c:v>
                </c:pt>
                <c:pt idx="234">
                  <c:v>0.0606216285640906</c:v>
                </c:pt>
                <c:pt idx="235">
                  <c:v>0.0608784998715656</c:v>
                </c:pt>
                <c:pt idx="236">
                  <c:v>0.0611353711790406</c:v>
                </c:pt>
                <c:pt idx="237">
                  <c:v>0.0613922424865155</c:v>
                </c:pt>
                <c:pt idx="238">
                  <c:v>0.0616491137939905</c:v>
                </c:pt>
                <c:pt idx="239">
                  <c:v>0.0619059851014655</c:v>
                </c:pt>
                <c:pt idx="240">
                  <c:v>0.0621628564089404</c:v>
                </c:pt>
                <c:pt idx="241">
                  <c:v>0.0624197277164152</c:v>
                </c:pt>
                <c:pt idx="242">
                  <c:v>0.0626765990238902</c:v>
                </c:pt>
                <c:pt idx="243">
                  <c:v>0.0629334703313652</c:v>
                </c:pt>
                <c:pt idx="244">
                  <c:v>0.0631903416388402</c:v>
                </c:pt>
                <c:pt idx="245">
                  <c:v>0.0634472129463151</c:v>
                </c:pt>
                <c:pt idx="246">
                  <c:v>0.06370408425379</c:v>
                </c:pt>
                <c:pt idx="247">
                  <c:v>0.0639609555612649</c:v>
                </c:pt>
                <c:pt idx="248">
                  <c:v>0.0642178268687399</c:v>
                </c:pt>
                <c:pt idx="249">
                  <c:v>0.0644746981762149</c:v>
                </c:pt>
                <c:pt idx="250">
                  <c:v>0.0647315694836899</c:v>
                </c:pt>
                <c:pt idx="251">
                  <c:v>0.0649884407911648</c:v>
                </c:pt>
                <c:pt idx="252">
                  <c:v>0.0652453120986398</c:v>
                </c:pt>
                <c:pt idx="253">
                  <c:v>0.0655021834061148</c:v>
                </c:pt>
                <c:pt idx="254">
                  <c:v>0.0657590547135898</c:v>
                </c:pt>
                <c:pt idx="255">
                  <c:v>0.0660159260210648</c:v>
                </c:pt>
                <c:pt idx="256">
                  <c:v>0.0662727973285398</c:v>
                </c:pt>
                <c:pt idx="257">
                  <c:v>0.0665296686360147</c:v>
                </c:pt>
                <c:pt idx="258">
                  <c:v>0.0667865399434897</c:v>
                </c:pt>
                <c:pt idx="259">
                  <c:v>0.0670434112509647</c:v>
                </c:pt>
                <c:pt idx="260">
                  <c:v>0.0673002825584397</c:v>
                </c:pt>
                <c:pt idx="261">
                  <c:v>0.0675571538659147</c:v>
                </c:pt>
                <c:pt idx="262">
                  <c:v>0.0678140251733896</c:v>
                </c:pt>
                <c:pt idx="263">
                  <c:v>0.0680708964808646</c:v>
                </c:pt>
                <c:pt idx="264">
                  <c:v>0.0683277677883395</c:v>
                </c:pt>
                <c:pt idx="265">
                  <c:v>0.0685846390958145</c:v>
                </c:pt>
                <c:pt idx="266">
                  <c:v>0.0688415104032895</c:v>
                </c:pt>
                <c:pt idx="267">
                  <c:v>0.0690983817107644</c:v>
                </c:pt>
                <c:pt idx="268">
                  <c:v>0.0693552530182394</c:v>
                </c:pt>
                <c:pt idx="269">
                  <c:v>0.0696121243257144</c:v>
                </c:pt>
                <c:pt idx="270">
                  <c:v>0.0698689956331894</c:v>
                </c:pt>
                <c:pt idx="271">
                  <c:v>0.0701258669406644</c:v>
                </c:pt>
                <c:pt idx="272">
                  <c:v>0.0703827382481392</c:v>
                </c:pt>
                <c:pt idx="273">
                  <c:v>0.0706396095556142</c:v>
                </c:pt>
                <c:pt idx="274">
                  <c:v>0.0708964808630892</c:v>
                </c:pt>
                <c:pt idx="275">
                  <c:v>0.0711533521705642</c:v>
                </c:pt>
                <c:pt idx="276">
                  <c:v>0.0714102234780391</c:v>
                </c:pt>
                <c:pt idx="277">
                  <c:v>0.071667094785514</c:v>
                </c:pt>
                <c:pt idx="278">
                  <c:v>0.071923966092989</c:v>
                </c:pt>
                <c:pt idx="279">
                  <c:v>0.072180837400464</c:v>
                </c:pt>
                <c:pt idx="280">
                  <c:v>0.072437708707939</c:v>
                </c:pt>
                <c:pt idx="281">
                  <c:v>0.072694580015414</c:v>
                </c:pt>
                <c:pt idx="282">
                  <c:v>0.0729514513228889</c:v>
                </c:pt>
                <c:pt idx="283">
                  <c:v>0.0732083226303639</c:v>
                </c:pt>
                <c:pt idx="284">
                  <c:v>0.0734651939378389</c:v>
                </c:pt>
                <c:pt idx="285">
                  <c:v>0.0737220652453138</c:v>
                </c:pt>
                <c:pt idx="286">
                  <c:v>0.0739789365527888</c:v>
                </c:pt>
                <c:pt idx="287">
                  <c:v>0.0742358078602637</c:v>
                </c:pt>
                <c:pt idx="288">
                  <c:v>0.0744926791677387</c:v>
                </c:pt>
                <c:pt idx="289">
                  <c:v>0.0747495504752137</c:v>
                </c:pt>
                <c:pt idx="290">
                  <c:v>0.0750064217826887</c:v>
                </c:pt>
                <c:pt idx="291">
                  <c:v>0.0752632930901637</c:v>
                </c:pt>
                <c:pt idx="292">
                  <c:v>0.0755201643976386</c:v>
                </c:pt>
                <c:pt idx="293">
                  <c:v>0.0757770357051135</c:v>
                </c:pt>
                <c:pt idx="294">
                  <c:v>0.0760339070125885</c:v>
                </c:pt>
                <c:pt idx="295">
                  <c:v>0.0762907783200635</c:v>
                </c:pt>
                <c:pt idx="296">
                  <c:v>0.0765476496275385</c:v>
                </c:pt>
                <c:pt idx="297">
                  <c:v>0.0768045209350134</c:v>
                </c:pt>
                <c:pt idx="298">
                  <c:v>0.0770613922424884</c:v>
                </c:pt>
                <c:pt idx="299">
                  <c:v>0.0773182635499634</c:v>
                </c:pt>
                <c:pt idx="300">
                  <c:v>0.0775751348574384</c:v>
                </c:pt>
                <c:pt idx="301">
                  <c:v>0.0778320061649133</c:v>
                </c:pt>
                <c:pt idx="302">
                  <c:v>0.0780888774723881</c:v>
                </c:pt>
                <c:pt idx="303">
                  <c:v>0.0783457487798631</c:v>
                </c:pt>
                <c:pt idx="304">
                  <c:v>0.0786026200873381</c:v>
                </c:pt>
                <c:pt idx="305">
                  <c:v>0.0788594913948131</c:v>
                </c:pt>
                <c:pt idx="306">
                  <c:v>0.0791163627022881</c:v>
                </c:pt>
                <c:pt idx="307">
                  <c:v>0.0793732340097629</c:v>
                </c:pt>
                <c:pt idx="308">
                  <c:v>0.0796301053172379</c:v>
                </c:pt>
                <c:pt idx="309">
                  <c:v>0.0798869766247129</c:v>
                </c:pt>
                <c:pt idx="310">
                  <c:v>0.0801438479321879</c:v>
                </c:pt>
                <c:pt idx="311">
                  <c:v>0.0804007192396629</c:v>
                </c:pt>
                <c:pt idx="312">
                  <c:v>0.0806575905471377</c:v>
                </c:pt>
                <c:pt idx="313">
                  <c:v>0.0809144618546126</c:v>
                </c:pt>
                <c:pt idx="314">
                  <c:v>0.0811713331620876</c:v>
                </c:pt>
                <c:pt idx="315">
                  <c:v>0.0814282044695626</c:v>
                </c:pt>
                <c:pt idx="316">
                  <c:v>0.0816850757770375</c:v>
                </c:pt>
                <c:pt idx="317">
                  <c:v>0.0819419470845124</c:v>
                </c:pt>
                <c:pt idx="318">
                  <c:v>0.0821988183919874</c:v>
                </c:pt>
                <c:pt idx="319">
                  <c:v>0.0824556896994624</c:v>
                </c:pt>
                <c:pt idx="320">
                  <c:v>0.0827125610069374</c:v>
                </c:pt>
                <c:pt idx="321">
                  <c:v>0.0829694323144123</c:v>
                </c:pt>
                <c:pt idx="322">
                  <c:v>0.0832263036218873</c:v>
                </c:pt>
                <c:pt idx="323">
                  <c:v>0.0834831749293623</c:v>
                </c:pt>
                <c:pt idx="324">
                  <c:v>0.0837400462368372</c:v>
                </c:pt>
                <c:pt idx="325">
                  <c:v>0.0839969175443122</c:v>
                </c:pt>
                <c:pt idx="326">
                  <c:v>0.0842537888517871</c:v>
                </c:pt>
                <c:pt idx="327">
                  <c:v>0.0845106601592621</c:v>
                </c:pt>
                <c:pt idx="328">
                  <c:v>0.0847675314667371</c:v>
                </c:pt>
                <c:pt idx="329">
                  <c:v>0.0850244027742121</c:v>
                </c:pt>
                <c:pt idx="330">
                  <c:v>0.0852812740816871</c:v>
                </c:pt>
                <c:pt idx="331">
                  <c:v>0.0855381453891619</c:v>
                </c:pt>
                <c:pt idx="332">
                  <c:v>0.0857950166966369</c:v>
                </c:pt>
                <c:pt idx="333">
                  <c:v>0.0860518880041119</c:v>
                </c:pt>
                <c:pt idx="334">
                  <c:v>0.0863087593115869</c:v>
                </c:pt>
                <c:pt idx="335">
                  <c:v>0.0865656306190619</c:v>
                </c:pt>
                <c:pt idx="336">
                  <c:v>0.0868225019265368</c:v>
                </c:pt>
                <c:pt idx="337">
                  <c:v>0.0870793732340118</c:v>
                </c:pt>
                <c:pt idx="338">
                  <c:v>0.0873362445414868</c:v>
                </c:pt>
                <c:pt idx="339">
                  <c:v>0.0875931158489618</c:v>
                </c:pt>
                <c:pt idx="340">
                  <c:v>0.0878499871564368</c:v>
                </c:pt>
                <c:pt idx="341">
                  <c:v>0.0881068584639118</c:v>
                </c:pt>
                <c:pt idx="342">
                  <c:v>0.0883637297713867</c:v>
                </c:pt>
                <c:pt idx="343">
                  <c:v>0.0886206010788617</c:v>
                </c:pt>
                <c:pt idx="344">
                  <c:v>0.0888774723863367</c:v>
                </c:pt>
                <c:pt idx="345">
                  <c:v>0.0891343436938117</c:v>
                </c:pt>
                <c:pt idx="346">
                  <c:v>0.0893912150012867</c:v>
                </c:pt>
                <c:pt idx="347">
                  <c:v>0.0896480863087615</c:v>
                </c:pt>
                <c:pt idx="348">
                  <c:v>0.0899049576162365</c:v>
                </c:pt>
                <c:pt idx="349">
                  <c:v>0.0901618289237115</c:v>
                </c:pt>
                <c:pt idx="350">
                  <c:v>0.0904187002311865</c:v>
                </c:pt>
                <c:pt idx="351">
                  <c:v>0.0906755715386615</c:v>
                </c:pt>
                <c:pt idx="352">
                  <c:v>0.0909324428461364</c:v>
                </c:pt>
                <c:pt idx="353">
                  <c:v>0.0911893141536113</c:v>
                </c:pt>
                <c:pt idx="354">
                  <c:v>0.0914461854610863</c:v>
                </c:pt>
                <c:pt idx="355">
                  <c:v>0.0917030567685612</c:v>
                </c:pt>
                <c:pt idx="356">
                  <c:v>0.0919599280760362</c:v>
                </c:pt>
                <c:pt idx="357">
                  <c:v>0.0922167993835111</c:v>
                </c:pt>
                <c:pt idx="358">
                  <c:v>0.092473670690986</c:v>
                </c:pt>
                <c:pt idx="359">
                  <c:v>0.092730541998461</c:v>
                </c:pt>
                <c:pt idx="360">
                  <c:v>0.092987413305936</c:v>
                </c:pt>
                <c:pt idx="361">
                  <c:v>0.0932442846134109</c:v>
                </c:pt>
                <c:pt idx="362">
                  <c:v>0.0935011559208859</c:v>
                </c:pt>
                <c:pt idx="363">
                  <c:v>0.0937580272283609</c:v>
                </c:pt>
                <c:pt idx="364">
                  <c:v>0.0940148985358359</c:v>
                </c:pt>
                <c:pt idx="365">
                  <c:v>0.0942717698433109</c:v>
                </c:pt>
                <c:pt idx="366">
                  <c:v>0.0945286411507859</c:v>
                </c:pt>
                <c:pt idx="367">
                  <c:v>0.0947855124582608</c:v>
                </c:pt>
                <c:pt idx="368">
                  <c:v>0.0950423837657358</c:v>
                </c:pt>
                <c:pt idx="369">
                  <c:v>0.0952992550732107</c:v>
                </c:pt>
                <c:pt idx="370">
                  <c:v>0.0955561263806856</c:v>
                </c:pt>
                <c:pt idx="371">
                  <c:v>0.0958129976881605</c:v>
                </c:pt>
                <c:pt idx="372">
                  <c:v>0.0960698689956354</c:v>
                </c:pt>
                <c:pt idx="373">
                  <c:v>0.0963267403031103</c:v>
                </c:pt>
                <c:pt idx="374">
                  <c:v>0.0965836116105852</c:v>
                </c:pt>
                <c:pt idx="375">
                  <c:v>0.0968404829180601</c:v>
                </c:pt>
                <c:pt idx="376">
                  <c:v>0.0970973542255351</c:v>
                </c:pt>
                <c:pt idx="377">
                  <c:v>0.09735422553301</c:v>
                </c:pt>
                <c:pt idx="378">
                  <c:v>0.0976110968404849</c:v>
                </c:pt>
                <c:pt idx="379">
                  <c:v>0.0978679681479597</c:v>
                </c:pt>
                <c:pt idx="380">
                  <c:v>0.0981248394554347</c:v>
                </c:pt>
                <c:pt idx="381">
                  <c:v>0.0983817107629097</c:v>
                </c:pt>
                <c:pt idx="382">
                  <c:v>0.0986385820703846</c:v>
                </c:pt>
                <c:pt idx="383">
                  <c:v>0.0988954533778595</c:v>
                </c:pt>
                <c:pt idx="384">
                  <c:v>0.0991523246853345</c:v>
                </c:pt>
                <c:pt idx="385">
                  <c:v>0.0994091959928095</c:v>
                </c:pt>
                <c:pt idx="386">
                  <c:v>0.0996660673002845</c:v>
                </c:pt>
                <c:pt idx="387">
                  <c:v>0.0999229386077595</c:v>
                </c:pt>
                <c:pt idx="388">
                  <c:v>0.100179809915234</c:v>
                </c:pt>
                <c:pt idx="389">
                  <c:v>0.100436681222709</c:v>
                </c:pt>
                <c:pt idx="390">
                  <c:v>0.100693552530184</c:v>
                </c:pt>
                <c:pt idx="391">
                  <c:v>0.100950423837659</c:v>
                </c:pt>
                <c:pt idx="392">
                  <c:v>0.101207295145134</c:v>
                </c:pt>
                <c:pt idx="393">
                  <c:v>0.101464166452609</c:v>
                </c:pt>
                <c:pt idx="394">
                  <c:v>0.101721037760084</c:v>
                </c:pt>
                <c:pt idx="395">
                  <c:v>0.101977909067559</c:v>
                </c:pt>
                <c:pt idx="396">
                  <c:v>0.102234780375034</c:v>
                </c:pt>
                <c:pt idx="397">
                  <c:v>0.102491651682509</c:v>
                </c:pt>
                <c:pt idx="398">
                  <c:v>0.102748522989984</c:v>
                </c:pt>
                <c:pt idx="399">
                  <c:v>0.103005394297459</c:v>
                </c:pt>
                <c:pt idx="400">
                  <c:v>0.103262265604934</c:v>
                </c:pt>
                <c:pt idx="401">
                  <c:v>0.103519136912409</c:v>
                </c:pt>
                <c:pt idx="402">
                  <c:v>0.103776008219884</c:v>
                </c:pt>
                <c:pt idx="403">
                  <c:v>0.104032879527359</c:v>
                </c:pt>
                <c:pt idx="404">
                  <c:v>0.104289750834834</c:v>
                </c:pt>
                <c:pt idx="405">
                  <c:v>0.104546622142309</c:v>
                </c:pt>
                <c:pt idx="406">
                  <c:v>0.104803493449784</c:v>
                </c:pt>
                <c:pt idx="407">
                  <c:v>0.105060364757258</c:v>
                </c:pt>
                <c:pt idx="408">
                  <c:v>0.105317236064733</c:v>
                </c:pt>
                <c:pt idx="409">
                  <c:v>0.105574107372208</c:v>
                </c:pt>
                <c:pt idx="410">
                  <c:v>0.105830978679683</c:v>
                </c:pt>
                <c:pt idx="411">
                  <c:v>0.106087849987158</c:v>
                </c:pt>
                <c:pt idx="412">
                  <c:v>0.106344721294633</c:v>
                </c:pt>
                <c:pt idx="413">
                  <c:v>0.106601592602108</c:v>
                </c:pt>
                <c:pt idx="414">
                  <c:v>0.106858463909583</c:v>
                </c:pt>
                <c:pt idx="415">
                  <c:v>0.107115335217058</c:v>
                </c:pt>
                <c:pt idx="416">
                  <c:v>0.107372206524533</c:v>
                </c:pt>
                <c:pt idx="417">
                  <c:v>0.107629077832008</c:v>
                </c:pt>
                <c:pt idx="418">
                  <c:v>0.107885949139483</c:v>
                </c:pt>
                <c:pt idx="419">
                  <c:v>0.108142820446958</c:v>
                </c:pt>
                <c:pt idx="420">
                  <c:v>0.108399691754433</c:v>
                </c:pt>
                <c:pt idx="421">
                  <c:v>0.108656563061908</c:v>
                </c:pt>
                <c:pt idx="422">
                  <c:v>0.108913434369383</c:v>
                </c:pt>
                <c:pt idx="423">
                  <c:v>0.109170305676858</c:v>
                </c:pt>
                <c:pt idx="424">
                  <c:v>0.109427176984333</c:v>
                </c:pt>
                <c:pt idx="425">
                  <c:v>0.109684048291808</c:v>
                </c:pt>
                <c:pt idx="426">
                  <c:v>0.109940919599283</c:v>
                </c:pt>
                <c:pt idx="427">
                  <c:v>0.110197790906758</c:v>
                </c:pt>
                <c:pt idx="428">
                  <c:v>0.110454662214233</c:v>
                </c:pt>
                <c:pt idx="429">
                  <c:v>0.110711533521707</c:v>
                </c:pt>
                <c:pt idx="430">
                  <c:v>0.110968404829182</c:v>
                </c:pt>
                <c:pt idx="431">
                  <c:v>0.111225276136657</c:v>
                </c:pt>
                <c:pt idx="432">
                  <c:v>0.111482147444132</c:v>
                </c:pt>
                <c:pt idx="433">
                  <c:v>0.111739018751607</c:v>
                </c:pt>
                <c:pt idx="434">
                  <c:v>0.111995890059082</c:v>
                </c:pt>
                <c:pt idx="435">
                  <c:v>0.112252761366557</c:v>
                </c:pt>
                <c:pt idx="436">
                  <c:v>0.112509632674032</c:v>
                </c:pt>
                <c:pt idx="437">
                  <c:v>0.112766503981507</c:v>
                </c:pt>
                <c:pt idx="438">
                  <c:v>0.113023375288982</c:v>
                </c:pt>
                <c:pt idx="439">
                  <c:v>0.113280246596457</c:v>
                </c:pt>
                <c:pt idx="440">
                  <c:v>0.113537117903932</c:v>
                </c:pt>
                <c:pt idx="441">
                  <c:v>0.113793989211407</c:v>
                </c:pt>
                <c:pt idx="442">
                  <c:v>0.114050860518882</c:v>
                </c:pt>
                <c:pt idx="443">
                  <c:v>0.114307731826357</c:v>
                </c:pt>
                <c:pt idx="444">
                  <c:v>0.114564603133832</c:v>
                </c:pt>
                <c:pt idx="445">
                  <c:v>0.114821474441307</c:v>
                </c:pt>
                <c:pt idx="446">
                  <c:v>0.115078345748782</c:v>
                </c:pt>
                <c:pt idx="447">
                  <c:v>0.115335217056257</c:v>
                </c:pt>
                <c:pt idx="448">
                  <c:v>0.115592088363732</c:v>
                </c:pt>
                <c:pt idx="449">
                  <c:v>0.115848959671207</c:v>
                </c:pt>
                <c:pt idx="450">
                  <c:v>0.116105830978682</c:v>
                </c:pt>
                <c:pt idx="451">
                  <c:v>0.116362702286157</c:v>
                </c:pt>
                <c:pt idx="452">
                  <c:v>0.116619573593632</c:v>
                </c:pt>
                <c:pt idx="453">
                  <c:v>0.116876444901107</c:v>
                </c:pt>
                <c:pt idx="454">
                  <c:v>0.117133316208582</c:v>
                </c:pt>
                <c:pt idx="455">
                  <c:v>0.117390187516057</c:v>
                </c:pt>
                <c:pt idx="456">
                  <c:v>0.117647058823532</c:v>
                </c:pt>
                <c:pt idx="457">
                  <c:v>0.117903930131007</c:v>
                </c:pt>
                <c:pt idx="458">
                  <c:v>0.118160801438482</c:v>
                </c:pt>
                <c:pt idx="459">
                  <c:v>0.118417672745957</c:v>
                </c:pt>
                <c:pt idx="460">
                  <c:v>0.118674544053431</c:v>
                </c:pt>
                <c:pt idx="461">
                  <c:v>0.118931415360906</c:v>
                </c:pt>
                <c:pt idx="462">
                  <c:v>0.119188286668381</c:v>
                </c:pt>
                <c:pt idx="463">
                  <c:v>0.119445157975856</c:v>
                </c:pt>
                <c:pt idx="464">
                  <c:v>0.119702029283331</c:v>
                </c:pt>
                <c:pt idx="465">
                  <c:v>0.119958900590806</c:v>
                </c:pt>
                <c:pt idx="466">
                  <c:v>0.120215771898281</c:v>
                </c:pt>
                <c:pt idx="467">
                  <c:v>0.120472643205756</c:v>
                </c:pt>
                <c:pt idx="468">
                  <c:v>0.120729514513231</c:v>
                </c:pt>
                <c:pt idx="469">
                  <c:v>0.120986385820706</c:v>
                </c:pt>
                <c:pt idx="470">
                  <c:v>0.121243257128181</c:v>
                </c:pt>
                <c:pt idx="471">
                  <c:v>0.121500128435656</c:v>
                </c:pt>
                <c:pt idx="472">
                  <c:v>0.121756999743131</c:v>
                </c:pt>
                <c:pt idx="473">
                  <c:v>0.122013871050606</c:v>
                </c:pt>
                <c:pt idx="474">
                  <c:v>0.122270742358081</c:v>
                </c:pt>
                <c:pt idx="475">
                  <c:v>0.122527613665556</c:v>
                </c:pt>
                <c:pt idx="476">
                  <c:v>0.122784484973031</c:v>
                </c:pt>
                <c:pt idx="477">
                  <c:v>0.123041356280506</c:v>
                </c:pt>
                <c:pt idx="478">
                  <c:v>0.123298227587981</c:v>
                </c:pt>
                <c:pt idx="479">
                  <c:v>0.123555098895456</c:v>
                </c:pt>
                <c:pt idx="480">
                  <c:v>0.123811970202931</c:v>
                </c:pt>
                <c:pt idx="481">
                  <c:v>0.124068841510406</c:v>
                </c:pt>
                <c:pt idx="482">
                  <c:v>0.124325712817881</c:v>
                </c:pt>
                <c:pt idx="483">
                  <c:v>0.124582584125356</c:v>
                </c:pt>
                <c:pt idx="484">
                  <c:v>0.124839455432831</c:v>
                </c:pt>
                <c:pt idx="485">
                  <c:v>0.125096326740305</c:v>
                </c:pt>
                <c:pt idx="486">
                  <c:v>0.12535319804778</c:v>
                </c:pt>
                <c:pt idx="487">
                  <c:v>0.125610069355255</c:v>
                </c:pt>
                <c:pt idx="488">
                  <c:v>0.12586694066273</c:v>
                </c:pt>
                <c:pt idx="489">
                  <c:v>0.126123811970205</c:v>
                </c:pt>
                <c:pt idx="490">
                  <c:v>0.12638068327768</c:v>
                </c:pt>
                <c:pt idx="491">
                  <c:v>0.126637554585155</c:v>
                </c:pt>
                <c:pt idx="492">
                  <c:v>0.12689442589263</c:v>
                </c:pt>
                <c:pt idx="493">
                  <c:v>0.127151297200105</c:v>
                </c:pt>
                <c:pt idx="494">
                  <c:v>0.12740816850758</c:v>
                </c:pt>
                <c:pt idx="495">
                  <c:v>0.127665039815055</c:v>
                </c:pt>
                <c:pt idx="496">
                  <c:v>0.12792191112253</c:v>
                </c:pt>
                <c:pt idx="497">
                  <c:v>0.128178782430005</c:v>
                </c:pt>
                <c:pt idx="498">
                  <c:v>0.12843565373748</c:v>
                </c:pt>
                <c:pt idx="499">
                  <c:v>0.128692525044955</c:v>
                </c:pt>
                <c:pt idx="500">
                  <c:v>0.12894939635243</c:v>
                </c:pt>
                <c:pt idx="501">
                  <c:v>0.129206267659905</c:v>
                </c:pt>
                <c:pt idx="502">
                  <c:v>0.12946313896738</c:v>
                </c:pt>
                <c:pt idx="503">
                  <c:v>0.129720010274855</c:v>
                </c:pt>
                <c:pt idx="504">
                  <c:v>0.12997688158233</c:v>
                </c:pt>
                <c:pt idx="505">
                  <c:v>0.130233752889805</c:v>
                </c:pt>
                <c:pt idx="506">
                  <c:v>0.13049062419728</c:v>
                </c:pt>
                <c:pt idx="507">
                  <c:v>0.130747495504755</c:v>
                </c:pt>
                <c:pt idx="508">
                  <c:v>0.131004366812229</c:v>
                </c:pt>
                <c:pt idx="509">
                  <c:v>0.131261238119704</c:v>
                </c:pt>
                <c:pt idx="510">
                  <c:v>0.131518109427179</c:v>
                </c:pt>
                <c:pt idx="511">
                  <c:v>0.131774980734654</c:v>
                </c:pt>
                <c:pt idx="512">
                  <c:v>0.132031852042129</c:v>
                </c:pt>
                <c:pt idx="513">
                  <c:v>0.132288723349604</c:v>
                </c:pt>
                <c:pt idx="514">
                  <c:v>0.132545594657079</c:v>
                </c:pt>
                <c:pt idx="515">
                  <c:v>0.132802465964554</c:v>
                </c:pt>
                <c:pt idx="516">
                  <c:v>0.133059337272029</c:v>
                </c:pt>
                <c:pt idx="517">
                  <c:v>0.133316208579504</c:v>
                </c:pt>
                <c:pt idx="518">
                  <c:v>0.133573079886979</c:v>
                </c:pt>
                <c:pt idx="519">
                  <c:v>0.133829951194454</c:v>
                </c:pt>
                <c:pt idx="520">
                  <c:v>0.134086822501929</c:v>
                </c:pt>
                <c:pt idx="521">
                  <c:v>0.134343693809404</c:v>
                </c:pt>
                <c:pt idx="522">
                  <c:v>0.134600565116879</c:v>
                </c:pt>
                <c:pt idx="523">
                  <c:v>0.134857436424354</c:v>
                </c:pt>
                <c:pt idx="524">
                  <c:v>0.135114307731829</c:v>
                </c:pt>
                <c:pt idx="525">
                  <c:v>0.135371179039304</c:v>
                </c:pt>
                <c:pt idx="526">
                  <c:v>0.135628050346779</c:v>
                </c:pt>
                <c:pt idx="527">
                  <c:v>0.135884921654254</c:v>
                </c:pt>
                <c:pt idx="528">
                  <c:v>0.136141792961729</c:v>
                </c:pt>
                <c:pt idx="529">
                  <c:v>0.136398664269204</c:v>
                </c:pt>
                <c:pt idx="530">
                  <c:v>0.136655535576679</c:v>
                </c:pt>
                <c:pt idx="531">
                  <c:v>0.136912406884154</c:v>
                </c:pt>
                <c:pt idx="532">
                  <c:v>0.137169278191629</c:v>
                </c:pt>
                <c:pt idx="533">
                  <c:v>0.137426149499104</c:v>
                </c:pt>
                <c:pt idx="534">
                  <c:v>0.137683020806579</c:v>
                </c:pt>
                <c:pt idx="535">
                  <c:v>0.137939892114054</c:v>
                </c:pt>
                <c:pt idx="536">
                  <c:v>0.138196763421529</c:v>
                </c:pt>
                <c:pt idx="537">
                  <c:v>0.138453634729004</c:v>
                </c:pt>
                <c:pt idx="538">
                  <c:v>0.138710506036479</c:v>
                </c:pt>
                <c:pt idx="539">
                  <c:v>0.138967377343954</c:v>
                </c:pt>
                <c:pt idx="540">
                  <c:v>0.139224248651429</c:v>
                </c:pt>
                <c:pt idx="541">
                  <c:v>0.139481119958904</c:v>
                </c:pt>
                <c:pt idx="542">
                  <c:v>0.139737991266379</c:v>
                </c:pt>
                <c:pt idx="543">
                  <c:v>0.139994862573854</c:v>
                </c:pt>
                <c:pt idx="544">
                  <c:v>0.140251733881329</c:v>
                </c:pt>
                <c:pt idx="545">
                  <c:v>0.140508605188803</c:v>
                </c:pt>
                <c:pt idx="546">
                  <c:v>0.140765476496278</c:v>
                </c:pt>
                <c:pt idx="547">
                  <c:v>0.141022347803753</c:v>
                </c:pt>
                <c:pt idx="548">
                  <c:v>0.141279219111228</c:v>
                </c:pt>
                <c:pt idx="549">
                  <c:v>0.141536090418703</c:v>
                </c:pt>
                <c:pt idx="550">
                  <c:v>0.141792961726178</c:v>
                </c:pt>
                <c:pt idx="551">
                  <c:v>0.142049833033653</c:v>
                </c:pt>
                <c:pt idx="552">
                  <c:v>0.142306704341128</c:v>
                </c:pt>
                <c:pt idx="553">
                  <c:v>0.142563575648603</c:v>
                </c:pt>
                <c:pt idx="554">
                  <c:v>0.142820446956078</c:v>
                </c:pt>
                <c:pt idx="555">
                  <c:v>0.143077318263553</c:v>
                </c:pt>
                <c:pt idx="556">
                  <c:v>0.143334189571028</c:v>
                </c:pt>
                <c:pt idx="557">
                  <c:v>0.143591060878503</c:v>
                </c:pt>
                <c:pt idx="558">
                  <c:v>0.143847932185978</c:v>
                </c:pt>
                <c:pt idx="559">
                  <c:v>0.144104803493453</c:v>
                </c:pt>
                <c:pt idx="560">
                  <c:v>0.144361674800928</c:v>
                </c:pt>
                <c:pt idx="561">
                  <c:v>0.144618546108403</c:v>
                </c:pt>
                <c:pt idx="562">
                  <c:v>0.144875417415878</c:v>
                </c:pt>
                <c:pt idx="563">
                  <c:v>0.145132288723353</c:v>
                </c:pt>
                <c:pt idx="564">
                  <c:v>0.145389160030827</c:v>
                </c:pt>
                <c:pt idx="565">
                  <c:v>0.145646031338302</c:v>
                </c:pt>
                <c:pt idx="566">
                  <c:v>0.145902902645777</c:v>
                </c:pt>
                <c:pt idx="567">
                  <c:v>0.146159773953252</c:v>
                </c:pt>
                <c:pt idx="568">
                  <c:v>0.146416645260727</c:v>
                </c:pt>
                <c:pt idx="569">
                  <c:v>0.146673516568202</c:v>
                </c:pt>
                <c:pt idx="570">
                  <c:v>0.146930387875677</c:v>
                </c:pt>
                <c:pt idx="571">
                  <c:v>0.147187259183152</c:v>
                </c:pt>
                <c:pt idx="572">
                  <c:v>0.147444130490627</c:v>
                </c:pt>
                <c:pt idx="573">
                  <c:v>0.147701001798102</c:v>
                </c:pt>
                <c:pt idx="574">
                  <c:v>0.147957873105577</c:v>
                </c:pt>
                <c:pt idx="575">
                  <c:v>0.148214744413052</c:v>
                </c:pt>
                <c:pt idx="576">
                  <c:v>0.148471615720527</c:v>
                </c:pt>
                <c:pt idx="577">
                  <c:v>0.148728487028002</c:v>
                </c:pt>
                <c:pt idx="578">
                  <c:v>0.148985358335477</c:v>
                </c:pt>
                <c:pt idx="579">
                  <c:v>0.149242229642952</c:v>
                </c:pt>
                <c:pt idx="580">
                  <c:v>0.149499100950427</c:v>
                </c:pt>
                <c:pt idx="581">
                  <c:v>0.149755972257902</c:v>
                </c:pt>
                <c:pt idx="582">
                  <c:v>0.150012843565377</c:v>
                </c:pt>
                <c:pt idx="583">
                  <c:v>0.150269714872852</c:v>
                </c:pt>
                <c:pt idx="584">
                  <c:v>0.150526586180327</c:v>
                </c:pt>
                <c:pt idx="585">
                  <c:v>0.150783457487802</c:v>
                </c:pt>
                <c:pt idx="586">
                  <c:v>0.151040328795277</c:v>
                </c:pt>
                <c:pt idx="587">
                  <c:v>0.151297200102752</c:v>
                </c:pt>
                <c:pt idx="588">
                  <c:v>0.151554071410227</c:v>
                </c:pt>
                <c:pt idx="589">
                  <c:v>0.151810942717702</c:v>
                </c:pt>
                <c:pt idx="590">
                  <c:v>0.152067814025177</c:v>
                </c:pt>
                <c:pt idx="591">
                  <c:v>0.152324685332652</c:v>
                </c:pt>
                <c:pt idx="592">
                  <c:v>0.152581556640126</c:v>
                </c:pt>
                <c:pt idx="593">
                  <c:v>0.152838427947601</c:v>
                </c:pt>
                <c:pt idx="594">
                  <c:v>0.153095299255076</c:v>
                </c:pt>
                <c:pt idx="595">
                  <c:v>0.153352170562551</c:v>
                </c:pt>
                <c:pt idx="596">
                  <c:v>0.153609041870026</c:v>
                </c:pt>
                <c:pt idx="597">
                  <c:v>0.153865913177501</c:v>
                </c:pt>
                <c:pt idx="598">
                  <c:v>0.154122784484976</c:v>
                </c:pt>
                <c:pt idx="599">
                  <c:v>0.154379655792451</c:v>
                </c:pt>
                <c:pt idx="600">
                  <c:v>0.154636527099926</c:v>
                </c:pt>
                <c:pt idx="601">
                  <c:v>0.154893398407401</c:v>
                </c:pt>
                <c:pt idx="602">
                  <c:v>0.155150269714876</c:v>
                </c:pt>
                <c:pt idx="603">
                  <c:v>0.155407141022351</c:v>
                </c:pt>
                <c:pt idx="604">
                  <c:v>0.155920883637301</c:v>
                </c:pt>
                <c:pt idx="605">
                  <c:v>0.156177754944776</c:v>
                </c:pt>
                <c:pt idx="606">
                  <c:v>0.156434626252251</c:v>
                </c:pt>
                <c:pt idx="607">
                  <c:v>0.156691497559726</c:v>
                </c:pt>
                <c:pt idx="608">
                  <c:v>0.156948368867201</c:v>
                </c:pt>
                <c:pt idx="609">
                  <c:v>0.157205240174676</c:v>
                </c:pt>
                <c:pt idx="610">
                  <c:v>0.157462111482151</c:v>
                </c:pt>
                <c:pt idx="611">
                  <c:v>0.157718982789626</c:v>
                </c:pt>
                <c:pt idx="612">
                  <c:v>0.157975854097101</c:v>
                </c:pt>
                <c:pt idx="613">
                  <c:v>0.158232725404576</c:v>
                </c:pt>
                <c:pt idx="614">
                  <c:v>0.15848959671205</c:v>
                </c:pt>
                <c:pt idx="615">
                  <c:v>0.158746468019525</c:v>
                </c:pt>
                <c:pt idx="616">
                  <c:v>0.159003339327</c:v>
                </c:pt>
                <c:pt idx="617">
                  <c:v>0.159260210634475</c:v>
                </c:pt>
                <c:pt idx="618">
                  <c:v>0.15951708194195</c:v>
                </c:pt>
                <c:pt idx="619">
                  <c:v>0.159773953249425</c:v>
                </c:pt>
                <c:pt idx="620">
                  <c:v>0.1600308245569</c:v>
                </c:pt>
                <c:pt idx="621">
                  <c:v>0.160287695864375</c:v>
                </c:pt>
                <c:pt idx="622">
                  <c:v>0.16054456717185</c:v>
                </c:pt>
                <c:pt idx="623">
                  <c:v>0.160801438479325</c:v>
                </c:pt>
                <c:pt idx="624">
                  <c:v>0.1610583097868</c:v>
                </c:pt>
                <c:pt idx="625">
                  <c:v>0.161315181094275</c:v>
                </c:pt>
                <c:pt idx="626">
                  <c:v>0.16157205240175</c:v>
                </c:pt>
                <c:pt idx="627">
                  <c:v>0.161828923709225</c:v>
                </c:pt>
                <c:pt idx="628">
                  <c:v>0.1620857950167</c:v>
                </c:pt>
                <c:pt idx="629">
                  <c:v>0.162342666324175</c:v>
                </c:pt>
                <c:pt idx="630">
                  <c:v>0.16259953763165</c:v>
                </c:pt>
                <c:pt idx="631">
                  <c:v>0.162856408939125</c:v>
                </c:pt>
                <c:pt idx="632">
                  <c:v>0.1631132802466</c:v>
                </c:pt>
                <c:pt idx="633">
                  <c:v>0.163370151554075</c:v>
                </c:pt>
                <c:pt idx="634">
                  <c:v>0.16362702286155</c:v>
                </c:pt>
                <c:pt idx="635">
                  <c:v>0.163883894169025</c:v>
                </c:pt>
                <c:pt idx="636">
                  <c:v>0.164140765476499</c:v>
                </c:pt>
                <c:pt idx="637">
                  <c:v>0.164397636783974</c:v>
                </c:pt>
                <c:pt idx="638">
                  <c:v>0.164654508091449</c:v>
                </c:pt>
                <c:pt idx="639">
                  <c:v>0.164911379398924</c:v>
                </c:pt>
                <c:pt idx="640">
                  <c:v>0.165168250706399</c:v>
                </c:pt>
                <c:pt idx="641">
                  <c:v>0.165425122013874</c:v>
                </c:pt>
                <c:pt idx="642">
                  <c:v>0.165681993321349</c:v>
                </c:pt>
                <c:pt idx="643">
                  <c:v>0.165938864628824</c:v>
                </c:pt>
                <c:pt idx="644">
                  <c:v>0.166195735936299</c:v>
                </c:pt>
                <c:pt idx="645">
                  <c:v>0.166452607243774</c:v>
                </c:pt>
                <c:pt idx="646">
                  <c:v>0.166709478551249</c:v>
                </c:pt>
                <c:pt idx="647">
                  <c:v>0.166966349858724</c:v>
                </c:pt>
                <c:pt idx="648">
                  <c:v>0.167223221166199</c:v>
                </c:pt>
                <c:pt idx="649">
                  <c:v>0.167480092473674</c:v>
                </c:pt>
                <c:pt idx="650">
                  <c:v>0.167736963781149</c:v>
                </c:pt>
                <c:pt idx="651">
                  <c:v>0.167993835088624</c:v>
                </c:pt>
                <c:pt idx="652">
                  <c:v>0.168250706396099</c:v>
                </c:pt>
                <c:pt idx="653">
                  <c:v>0.168507577703574</c:v>
                </c:pt>
                <c:pt idx="654">
                  <c:v>0.168764449011049</c:v>
                </c:pt>
                <c:pt idx="655">
                  <c:v>0.169021320318524</c:v>
                </c:pt>
                <c:pt idx="656">
                  <c:v>0.169278191625999</c:v>
                </c:pt>
                <c:pt idx="657">
                  <c:v>0.169535062933474</c:v>
                </c:pt>
                <c:pt idx="658">
                  <c:v>0.169791934240949</c:v>
                </c:pt>
                <c:pt idx="659">
                  <c:v>0.170048805548424</c:v>
                </c:pt>
                <c:pt idx="660">
                  <c:v>0.170305676855898</c:v>
                </c:pt>
                <c:pt idx="661">
                  <c:v>0.170562548163373</c:v>
                </c:pt>
                <c:pt idx="662">
                  <c:v>0.170819419470848</c:v>
                </c:pt>
                <c:pt idx="663">
                  <c:v>0.171076290778323</c:v>
                </c:pt>
                <c:pt idx="664">
                  <c:v>0.171333162085798</c:v>
                </c:pt>
                <c:pt idx="665">
                  <c:v>0.171590033393273</c:v>
                </c:pt>
                <c:pt idx="666">
                  <c:v>0.171846904700748</c:v>
                </c:pt>
                <c:pt idx="667">
                  <c:v>0.172103776008223</c:v>
                </c:pt>
                <c:pt idx="668">
                  <c:v>0.172360647315698</c:v>
                </c:pt>
                <c:pt idx="669">
                  <c:v>0.172617518623173</c:v>
                </c:pt>
                <c:pt idx="670">
                  <c:v>0.172874389930648</c:v>
                </c:pt>
                <c:pt idx="671">
                  <c:v>0.173131261238123</c:v>
                </c:pt>
                <c:pt idx="672">
                  <c:v>0.173388132545598</c:v>
                </c:pt>
                <c:pt idx="673">
                  <c:v>0.173645003853073</c:v>
                </c:pt>
                <c:pt idx="674">
                  <c:v>0.173901875160548</c:v>
                </c:pt>
                <c:pt idx="675">
                  <c:v>0.174158746468023</c:v>
                </c:pt>
                <c:pt idx="676">
                  <c:v>0.174415617775498</c:v>
                </c:pt>
                <c:pt idx="677">
                  <c:v>0.174672489082973</c:v>
                </c:pt>
                <c:pt idx="678">
                  <c:v>0.174929360390448</c:v>
                </c:pt>
                <c:pt idx="679">
                  <c:v>0.175443103005398</c:v>
                </c:pt>
                <c:pt idx="680">
                  <c:v>0.175699974312873</c:v>
                </c:pt>
                <c:pt idx="681">
                  <c:v>0.175956845620348</c:v>
                </c:pt>
                <c:pt idx="682">
                  <c:v>0.176213716927823</c:v>
                </c:pt>
                <c:pt idx="683">
                  <c:v>0.176470588235298</c:v>
                </c:pt>
                <c:pt idx="684">
                  <c:v>0.176727459542773</c:v>
                </c:pt>
                <c:pt idx="685">
                  <c:v>0.176984330850247</c:v>
                </c:pt>
                <c:pt idx="686">
                  <c:v>0.177241202157722</c:v>
                </c:pt>
                <c:pt idx="687">
                  <c:v>0.177498073465197</c:v>
                </c:pt>
                <c:pt idx="688">
                  <c:v>0.177754944772672</c:v>
                </c:pt>
                <c:pt idx="689">
                  <c:v>0.178011816080147</c:v>
                </c:pt>
                <c:pt idx="690">
                  <c:v>0.178268687387622</c:v>
                </c:pt>
                <c:pt idx="691">
                  <c:v>0.178525558695097</c:v>
                </c:pt>
                <c:pt idx="692">
                  <c:v>0.178782430002572</c:v>
                </c:pt>
                <c:pt idx="693">
                  <c:v>0.179039301310047</c:v>
                </c:pt>
                <c:pt idx="694">
                  <c:v>0.179296172617522</c:v>
                </c:pt>
                <c:pt idx="695">
                  <c:v>0.179553043924997</c:v>
                </c:pt>
                <c:pt idx="696">
                  <c:v>0.179809915232472</c:v>
                </c:pt>
                <c:pt idx="697">
                  <c:v>0.180066786539947</c:v>
                </c:pt>
                <c:pt idx="698">
                  <c:v>0.180323657847422</c:v>
                </c:pt>
                <c:pt idx="699">
                  <c:v>0.180580529154897</c:v>
                </c:pt>
                <c:pt idx="700">
                  <c:v>0.180837400462372</c:v>
                </c:pt>
                <c:pt idx="701">
                  <c:v>0.181094271769847</c:v>
                </c:pt>
                <c:pt idx="702">
                  <c:v>0.181351143077322</c:v>
                </c:pt>
                <c:pt idx="703">
                  <c:v>0.181608014384797</c:v>
                </c:pt>
                <c:pt idx="704">
                  <c:v>0.181864885692272</c:v>
                </c:pt>
                <c:pt idx="705">
                  <c:v>0.182121756999747</c:v>
                </c:pt>
                <c:pt idx="706">
                  <c:v>0.182378628307222</c:v>
                </c:pt>
                <c:pt idx="707">
                  <c:v>0.182635499614697</c:v>
                </c:pt>
                <c:pt idx="708">
                  <c:v>0.182892370922172</c:v>
                </c:pt>
                <c:pt idx="709">
                  <c:v>0.183149242229647</c:v>
                </c:pt>
                <c:pt idx="710">
                  <c:v>0.183406113537122</c:v>
                </c:pt>
                <c:pt idx="711">
                  <c:v>0.183662984844597</c:v>
                </c:pt>
                <c:pt idx="712">
                  <c:v>0.183919856152071</c:v>
                </c:pt>
                <c:pt idx="713">
                  <c:v>0.184176727459546</c:v>
                </c:pt>
                <c:pt idx="714">
                  <c:v>0.184433598767021</c:v>
                </c:pt>
                <c:pt idx="715">
                  <c:v>0.184690470074496</c:v>
                </c:pt>
                <c:pt idx="716">
                  <c:v>0.184947341381971</c:v>
                </c:pt>
                <c:pt idx="717">
                  <c:v>0.185204212689446</c:v>
                </c:pt>
                <c:pt idx="718">
                  <c:v>0.185461083996921</c:v>
                </c:pt>
                <c:pt idx="719">
                  <c:v>0.185717955304396</c:v>
                </c:pt>
                <c:pt idx="720">
                  <c:v>0.185974826611871</c:v>
                </c:pt>
                <c:pt idx="721">
                  <c:v>0.186231697919346</c:v>
                </c:pt>
                <c:pt idx="722">
                  <c:v>0.186488569226821</c:v>
                </c:pt>
                <c:pt idx="723">
                  <c:v>0.186745440534296</c:v>
                </c:pt>
                <c:pt idx="724">
                  <c:v>0.187002311841771</c:v>
                </c:pt>
                <c:pt idx="725">
                  <c:v>0.187259183149246</c:v>
                </c:pt>
                <c:pt idx="726">
                  <c:v>0.187516054456721</c:v>
                </c:pt>
                <c:pt idx="727">
                  <c:v>0.187772925764196</c:v>
                </c:pt>
                <c:pt idx="728">
                  <c:v>0.188029797071671</c:v>
                </c:pt>
                <c:pt idx="729">
                  <c:v>0.188286668379146</c:v>
                </c:pt>
                <c:pt idx="730">
                  <c:v>0.188543539686621</c:v>
                </c:pt>
                <c:pt idx="731">
                  <c:v>0.188800410994096</c:v>
                </c:pt>
                <c:pt idx="732">
                  <c:v>0.189057282301571</c:v>
                </c:pt>
                <c:pt idx="733">
                  <c:v>0.189314153609046</c:v>
                </c:pt>
                <c:pt idx="734">
                  <c:v>0.189571024916521</c:v>
                </c:pt>
                <c:pt idx="735">
                  <c:v>0.189827896223996</c:v>
                </c:pt>
                <c:pt idx="736">
                  <c:v>0.190084767531471</c:v>
                </c:pt>
                <c:pt idx="737">
                  <c:v>0.190341638838946</c:v>
                </c:pt>
                <c:pt idx="738">
                  <c:v>0.19059851014642</c:v>
                </c:pt>
                <c:pt idx="739">
                  <c:v>0.190855381453895</c:v>
                </c:pt>
                <c:pt idx="740">
                  <c:v>0.19111225276137</c:v>
                </c:pt>
                <c:pt idx="741">
                  <c:v>0.191369124068845</c:v>
                </c:pt>
                <c:pt idx="742">
                  <c:v>0.19162599537632</c:v>
                </c:pt>
                <c:pt idx="743">
                  <c:v>0.191882866683795</c:v>
                </c:pt>
                <c:pt idx="744">
                  <c:v>0.19213973799127</c:v>
                </c:pt>
                <c:pt idx="745">
                  <c:v>0.192396609298745</c:v>
                </c:pt>
                <c:pt idx="746">
                  <c:v>0.19265348060622</c:v>
                </c:pt>
                <c:pt idx="747">
                  <c:v>0.192910351913695</c:v>
                </c:pt>
                <c:pt idx="748">
                  <c:v>0.19316722322117</c:v>
                </c:pt>
                <c:pt idx="749">
                  <c:v>0.193424094528645</c:v>
                </c:pt>
                <c:pt idx="750">
                  <c:v>0.19368096583612</c:v>
                </c:pt>
                <c:pt idx="751">
                  <c:v>0.193937837143595</c:v>
                </c:pt>
                <c:pt idx="752">
                  <c:v>0.19419470845107</c:v>
                </c:pt>
                <c:pt idx="753">
                  <c:v>0.194451579758545</c:v>
                </c:pt>
                <c:pt idx="754">
                  <c:v>0.19470845106602</c:v>
                </c:pt>
                <c:pt idx="755">
                  <c:v>0.194965322373495</c:v>
                </c:pt>
                <c:pt idx="756">
                  <c:v>0.19522219368097</c:v>
                </c:pt>
                <c:pt idx="757">
                  <c:v>0.195479064988445</c:v>
                </c:pt>
                <c:pt idx="758">
                  <c:v>0.19573593629592</c:v>
                </c:pt>
                <c:pt idx="759">
                  <c:v>0.195992807603395</c:v>
                </c:pt>
                <c:pt idx="760">
                  <c:v>0.19624967891087</c:v>
                </c:pt>
                <c:pt idx="761">
                  <c:v>0.196506550218345</c:v>
                </c:pt>
                <c:pt idx="762">
                  <c:v>0.19676342152582</c:v>
                </c:pt>
                <c:pt idx="763">
                  <c:v>0.197020292833295</c:v>
                </c:pt>
                <c:pt idx="764">
                  <c:v>0.19727716414077</c:v>
                </c:pt>
                <c:pt idx="765">
                  <c:v>0.197534035448245</c:v>
                </c:pt>
                <c:pt idx="766">
                  <c:v>0.19779090675572</c:v>
                </c:pt>
                <c:pt idx="767">
                  <c:v>0.198047778063195</c:v>
                </c:pt>
                <c:pt idx="768">
                  <c:v>0.19830464937067</c:v>
                </c:pt>
                <c:pt idx="769">
                  <c:v>0.198561520678144</c:v>
                </c:pt>
                <c:pt idx="770">
                  <c:v>0.198818391985619</c:v>
                </c:pt>
                <c:pt idx="771">
                  <c:v>0.199075263293094</c:v>
                </c:pt>
                <c:pt idx="772">
                  <c:v>0.199332134600569</c:v>
                </c:pt>
                <c:pt idx="773">
                  <c:v>0.199589005908044</c:v>
                </c:pt>
                <c:pt idx="774">
                  <c:v>0.199845877215519</c:v>
                </c:pt>
                <c:pt idx="775">
                  <c:v>0.200102748522994</c:v>
                </c:pt>
                <c:pt idx="776">
                  <c:v>0.200359619830469</c:v>
                </c:pt>
                <c:pt idx="777">
                  <c:v>0.200616491137944</c:v>
                </c:pt>
                <c:pt idx="778">
                  <c:v>0.200873362445419</c:v>
                </c:pt>
                <c:pt idx="779">
                  <c:v>0.201130233752894</c:v>
                </c:pt>
                <c:pt idx="780">
                  <c:v>0.201387105060369</c:v>
                </c:pt>
                <c:pt idx="781">
                  <c:v>0.201643976367844</c:v>
                </c:pt>
                <c:pt idx="782">
                  <c:v>0.201900847675319</c:v>
                </c:pt>
                <c:pt idx="783">
                  <c:v>0.202157718982794</c:v>
                </c:pt>
                <c:pt idx="784">
                  <c:v>0.202414590290269</c:v>
                </c:pt>
                <c:pt idx="785">
                  <c:v>0.202671461597744</c:v>
                </c:pt>
                <c:pt idx="786">
                  <c:v>0.202928332905219</c:v>
                </c:pt>
                <c:pt idx="787">
                  <c:v>0.203185204212694</c:v>
                </c:pt>
                <c:pt idx="788">
                  <c:v>0.203442075520169</c:v>
                </c:pt>
                <c:pt idx="789">
                  <c:v>0.203698946827644</c:v>
                </c:pt>
                <c:pt idx="790">
                  <c:v>0.203955818135119</c:v>
                </c:pt>
                <c:pt idx="791">
                  <c:v>0.204212689442594</c:v>
                </c:pt>
                <c:pt idx="792">
                  <c:v>0.204469560750069</c:v>
                </c:pt>
                <c:pt idx="793">
                  <c:v>0.204726432057544</c:v>
                </c:pt>
                <c:pt idx="794">
                  <c:v>0.204983303365019</c:v>
                </c:pt>
                <c:pt idx="795">
                  <c:v>0.205240174672494</c:v>
                </c:pt>
                <c:pt idx="796">
                  <c:v>0.205497045979969</c:v>
                </c:pt>
                <c:pt idx="797">
                  <c:v>0.205753917287444</c:v>
                </c:pt>
                <c:pt idx="798">
                  <c:v>0.206010788594919</c:v>
                </c:pt>
                <c:pt idx="799">
                  <c:v>0.206267659902394</c:v>
                </c:pt>
                <c:pt idx="800">
                  <c:v>0.206524531209869</c:v>
                </c:pt>
                <c:pt idx="801">
                  <c:v>0.206781402517344</c:v>
                </c:pt>
                <c:pt idx="802">
                  <c:v>0.207038273824819</c:v>
                </c:pt>
                <c:pt idx="803">
                  <c:v>0.207295145132294</c:v>
                </c:pt>
                <c:pt idx="804">
                  <c:v>0.207552016439769</c:v>
                </c:pt>
                <c:pt idx="805">
                  <c:v>0.207808887747243</c:v>
                </c:pt>
                <c:pt idx="806">
                  <c:v>0.208065759054718</c:v>
                </c:pt>
                <c:pt idx="807">
                  <c:v>0.208322630362193</c:v>
                </c:pt>
                <c:pt idx="808">
                  <c:v>0.208579501669668</c:v>
                </c:pt>
                <c:pt idx="809">
                  <c:v>0.208836372977143</c:v>
                </c:pt>
                <c:pt idx="810">
                  <c:v>0.209093244284618</c:v>
                </c:pt>
                <c:pt idx="811">
                  <c:v>0.209350115592093</c:v>
                </c:pt>
                <c:pt idx="812">
                  <c:v>0.209606986899568</c:v>
                </c:pt>
                <c:pt idx="813">
                  <c:v>0.209863858207043</c:v>
                </c:pt>
                <c:pt idx="814">
                  <c:v>0.210120729514518</c:v>
                </c:pt>
                <c:pt idx="815">
                  <c:v>0.210377600821993</c:v>
                </c:pt>
                <c:pt idx="816">
                  <c:v>0.210634472129468</c:v>
                </c:pt>
                <c:pt idx="817">
                  <c:v>0.210891343436943</c:v>
                </c:pt>
                <c:pt idx="818">
                  <c:v>0.211148214744418</c:v>
                </c:pt>
                <c:pt idx="819">
                  <c:v>0.211405086051893</c:v>
                </c:pt>
                <c:pt idx="820">
                  <c:v>0.211661957359368</c:v>
                </c:pt>
                <c:pt idx="821">
                  <c:v>0.211918828666843</c:v>
                </c:pt>
                <c:pt idx="822">
                  <c:v>0.212175699974318</c:v>
                </c:pt>
                <c:pt idx="823">
                  <c:v>0.212432571281793</c:v>
                </c:pt>
                <c:pt idx="824">
                  <c:v>0.212689442589267</c:v>
                </c:pt>
                <c:pt idx="825">
                  <c:v>0.212946313896742</c:v>
                </c:pt>
                <c:pt idx="826">
                  <c:v>0.213203185204217</c:v>
                </c:pt>
                <c:pt idx="827">
                  <c:v>0.213460056511692</c:v>
                </c:pt>
                <c:pt idx="828">
                  <c:v>0.213716927819167</c:v>
                </c:pt>
                <c:pt idx="829">
                  <c:v>0.213973799126642</c:v>
                </c:pt>
                <c:pt idx="830">
                  <c:v>0.214230670434117</c:v>
                </c:pt>
                <c:pt idx="831">
                  <c:v>0.214487541741592</c:v>
                </c:pt>
                <c:pt idx="832">
                  <c:v>0.214744413049067</c:v>
                </c:pt>
                <c:pt idx="833">
                  <c:v>0.215001284356542</c:v>
                </c:pt>
                <c:pt idx="834">
                  <c:v>0.215258155664017</c:v>
                </c:pt>
                <c:pt idx="835">
                  <c:v>0.215515026971492</c:v>
                </c:pt>
                <c:pt idx="836">
                  <c:v>0.215771898278967</c:v>
                </c:pt>
                <c:pt idx="837">
                  <c:v>0.216028769586442</c:v>
                </c:pt>
                <c:pt idx="838">
                  <c:v>0.216285640893917</c:v>
                </c:pt>
                <c:pt idx="839">
                  <c:v>0.216542512201392</c:v>
                </c:pt>
                <c:pt idx="840">
                  <c:v>0.216799383508867</c:v>
                </c:pt>
                <c:pt idx="841">
                  <c:v>0.217056254816342</c:v>
                </c:pt>
                <c:pt idx="842">
                  <c:v>0.217313126123817</c:v>
                </c:pt>
                <c:pt idx="843">
                  <c:v>0.217569997431292</c:v>
                </c:pt>
                <c:pt idx="844">
                  <c:v>0.217826868738767</c:v>
                </c:pt>
                <c:pt idx="845">
                  <c:v>0.218083740046242</c:v>
                </c:pt>
                <c:pt idx="846">
                  <c:v>0.218340611353717</c:v>
                </c:pt>
                <c:pt idx="847">
                  <c:v>0.218597482661192</c:v>
                </c:pt>
                <c:pt idx="848">
                  <c:v>0.218854353968666</c:v>
                </c:pt>
                <c:pt idx="849">
                  <c:v>0.219111225276141</c:v>
                </c:pt>
                <c:pt idx="850">
                  <c:v>0.219368096583616</c:v>
                </c:pt>
                <c:pt idx="851">
                  <c:v>0.219624967891091</c:v>
                </c:pt>
                <c:pt idx="852">
                  <c:v>0.219881839198566</c:v>
                </c:pt>
                <c:pt idx="853">
                  <c:v>0.220138710506041</c:v>
                </c:pt>
                <c:pt idx="854">
                  <c:v>0.220395581813516</c:v>
                </c:pt>
                <c:pt idx="855">
                  <c:v>0.220652453120991</c:v>
                </c:pt>
                <c:pt idx="856">
                  <c:v>0.220909324428466</c:v>
                </c:pt>
                <c:pt idx="857">
                  <c:v>0.221166195735941</c:v>
                </c:pt>
                <c:pt idx="858">
                  <c:v>0.221423067043416</c:v>
                </c:pt>
                <c:pt idx="859">
                  <c:v>0.221679938350891</c:v>
                </c:pt>
                <c:pt idx="860">
                  <c:v>0.221936809658366</c:v>
                </c:pt>
                <c:pt idx="861">
                  <c:v>0.222193680965841</c:v>
                </c:pt>
                <c:pt idx="862">
                  <c:v>0.222450552273316</c:v>
                </c:pt>
                <c:pt idx="863">
                  <c:v>0.222707423580791</c:v>
                </c:pt>
                <c:pt idx="864">
                  <c:v>0.222964294888266</c:v>
                </c:pt>
                <c:pt idx="865">
                  <c:v>0.223221166195741</c:v>
                </c:pt>
                <c:pt idx="866">
                  <c:v>0.223478037503216</c:v>
                </c:pt>
                <c:pt idx="867">
                  <c:v>0.223734908810691</c:v>
                </c:pt>
                <c:pt idx="868">
                  <c:v>0.223991780118166</c:v>
                </c:pt>
                <c:pt idx="869">
                  <c:v>0.224248651425641</c:v>
                </c:pt>
                <c:pt idx="870">
                  <c:v>0.224505522733116</c:v>
                </c:pt>
                <c:pt idx="871">
                  <c:v>0.224762394040591</c:v>
                </c:pt>
                <c:pt idx="872">
                  <c:v>0.225019265348066</c:v>
                </c:pt>
                <c:pt idx="873">
                  <c:v>0.22527613665554</c:v>
                </c:pt>
                <c:pt idx="874">
                  <c:v>0.225533007963015</c:v>
                </c:pt>
                <c:pt idx="875">
                  <c:v>0.22578987927049</c:v>
                </c:pt>
                <c:pt idx="876">
                  <c:v>0.226046750577965</c:v>
                </c:pt>
                <c:pt idx="877">
                  <c:v>0.22630362188544</c:v>
                </c:pt>
                <c:pt idx="878">
                  <c:v>0.226560493192915</c:v>
                </c:pt>
                <c:pt idx="879">
                  <c:v>0.22681736450039</c:v>
                </c:pt>
                <c:pt idx="880">
                  <c:v>0.227074235807865</c:v>
                </c:pt>
                <c:pt idx="881">
                  <c:v>0.22733110711534</c:v>
                </c:pt>
                <c:pt idx="882">
                  <c:v>0.227587978422815</c:v>
                </c:pt>
                <c:pt idx="883">
                  <c:v>0.22784484973029</c:v>
                </c:pt>
                <c:pt idx="884">
                  <c:v>0.228101721037765</c:v>
                </c:pt>
                <c:pt idx="885">
                  <c:v>0.22835859234524</c:v>
                </c:pt>
                <c:pt idx="886">
                  <c:v>0.228615463652715</c:v>
                </c:pt>
                <c:pt idx="887">
                  <c:v>0.22887233496019</c:v>
                </c:pt>
                <c:pt idx="888">
                  <c:v>0.229129206267665</c:v>
                </c:pt>
                <c:pt idx="889">
                  <c:v>0.22938607757514</c:v>
                </c:pt>
                <c:pt idx="890">
                  <c:v>0.229642948882615</c:v>
                </c:pt>
                <c:pt idx="891">
                  <c:v>0.22989982019009</c:v>
                </c:pt>
                <c:pt idx="892">
                  <c:v>0.230156691497565</c:v>
                </c:pt>
                <c:pt idx="893">
                  <c:v>0.23041356280504</c:v>
                </c:pt>
                <c:pt idx="894">
                  <c:v>0.230670434112515</c:v>
                </c:pt>
                <c:pt idx="895">
                  <c:v>0.23092730541999</c:v>
                </c:pt>
                <c:pt idx="896">
                  <c:v>0.231184176727465</c:v>
                </c:pt>
                <c:pt idx="897">
                  <c:v>0.23144104803494</c:v>
                </c:pt>
                <c:pt idx="898">
                  <c:v>0.231697919342415</c:v>
                </c:pt>
                <c:pt idx="899">
                  <c:v>0.23195479064989</c:v>
                </c:pt>
                <c:pt idx="900">
                  <c:v>0.232211661957364</c:v>
                </c:pt>
                <c:pt idx="901">
                  <c:v>0.232468533264839</c:v>
                </c:pt>
                <c:pt idx="902">
                  <c:v>0.232725404572314</c:v>
                </c:pt>
                <c:pt idx="903">
                  <c:v>0.232982275879789</c:v>
                </c:pt>
                <c:pt idx="904">
                  <c:v>0.233239147187264</c:v>
                </c:pt>
                <c:pt idx="905">
                  <c:v>0.233496018494739</c:v>
                </c:pt>
                <c:pt idx="906">
                  <c:v>0.233752889802214</c:v>
                </c:pt>
                <c:pt idx="907">
                  <c:v>0.234009761109689</c:v>
                </c:pt>
                <c:pt idx="908">
                  <c:v>0.234266632417164</c:v>
                </c:pt>
                <c:pt idx="909">
                  <c:v>0.234523503724639</c:v>
                </c:pt>
                <c:pt idx="910">
                  <c:v>0.234780375032114</c:v>
                </c:pt>
                <c:pt idx="911">
                  <c:v>0.235037246339589</c:v>
                </c:pt>
                <c:pt idx="912">
                  <c:v>0.235294117647064</c:v>
                </c:pt>
                <c:pt idx="913">
                  <c:v>0.235550988954539</c:v>
                </c:pt>
                <c:pt idx="914">
                  <c:v>0.235807860262014</c:v>
                </c:pt>
                <c:pt idx="915">
                  <c:v>0.236064731569489</c:v>
                </c:pt>
                <c:pt idx="916">
                  <c:v>0.236321602876964</c:v>
                </c:pt>
                <c:pt idx="917">
                  <c:v>0.236835345491914</c:v>
                </c:pt>
                <c:pt idx="918">
                  <c:v>0.237092216799389</c:v>
                </c:pt>
                <c:pt idx="919">
                  <c:v>0.237349088106864</c:v>
                </c:pt>
                <c:pt idx="920">
                  <c:v>0.237605959414339</c:v>
                </c:pt>
                <c:pt idx="921">
                  <c:v>0.237862830721814</c:v>
                </c:pt>
                <c:pt idx="922">
                  <c:v>0.238119702029289</c:v>
                </c:pt>
                <c:pt idx="923">
                  <c:v>0.238376573336764</c:v>
                </c:pt>
                <c:pt idx="924">
                  <c:v>0.238633444644239</c:v>
                </c:pt>
                <c:pt idx="925">
                  <c:v>0.238890315951714</c:v>
                </c:pt>
                <c:pt idx="926">
                  <c:v>0.239147187259189</c:v>
                </c:pt>
                <c:pt idx="927">
                  <c:v>0.239404058566664</c:v>
                </c:pt>
                <c:pt idx="928">
                  <c:v>0.239660929874139</c:v>
                </c:pt>
                <c:pt idx="929">
                  <c:v>0.239917801181614</c:v>
                </c:pt>
                <c:pt idx="930">
                  <c:v>0.240174672489089</c:v>
                </c:pt>
                <c:pt idx="931">
                  <c:v>0.240431543796564</c:v>
                </c:pt>
                <c:pt idx="932">
                  <c:v>0.240688415104039</c:v>
                </c:pt>
                <c:pt idx="933">
                  <c:v>0.240945286411513</c:v>
                </c:pt>
                <c:pt idx="934">
                  <c:v>0.241202157718988</c:v>
                </c:pt>
                <c:pt idx="935">
                  <c:v>0.241459029026463</c:v>
                </c:pt>
                <c:pt idx="936">
                  <c:v>0.241715900333938</c:v>
                </c:pt>
                <c:pt idx="937">
                  <c:v>0.241972771641413</c:v>
                </c:pt>
                <c:pt idx="938">
                  <c:v>0.242229642948888</c:v>
                </c:pt>
                <c:pt idx="939">
                  <c:v>0.242486514256363</c:v>
                </c:pt>
                <c:pt idx="940">
                  <c:v>0.242743385563838</c:v>
                </c:pt>
                <c:pt idx="941">
                  <c:v>0.243000256871313</c:v>
                </c:pt>
                <c:pt idx="942">
                  <c:v>0.243257128178788</c:v>
                </c:pt>
                <c:pt idx="943">
                  <c:v>0.243513999486263</c:v>
                </c:pt>
                <c:pt idx="944">
                  <c:v>0.243770870793738</c:v>
                </c:pt>
                <c:pt idx="945">
                  <c:v>0.244027742101213</c:v>
                </c:pt>
                <c:pt idx="946">
                  <c:v>0.244284613408688</c:v>
                </c:pt>
                <c:pt idx="947">
                  <c:v>0.244541484716163</c:v>
                </c:pt>
                <c:pt idx="948">
                  <c:v>0.244798356023638</c:v>
                </c:pt>
                <c:pt idx="949">
                  <c:v>0.245055227331113</c:v>
                </c:pt>
                <c:pt idx="950">
                  <c:v>0.245312098638588</c:v>
                </c:pt>
                <c:pt idx="951">
                  <c:v>0.245568969946063</c:v>
                </c:pt>
                <c:pt idx="952">
                  <c:v>0.245825841253538</c:v>
                </c:pt>
                <c:pt idx="953">
                  <c:v>0.246082712561013</c:v>
                </c:pt>
                <c:pt idx="954">
                  <c:v>0.246339583868488</c:v>
                </c:pt>
                <c:pt idx="955">
                  <c:v>0.246596455175963</c:v>
                </c:pt>
                <c:pt idx="956">
                  <c:v>0.246853326483438</c:v>
                </c:pt>
                <c:pt idx="957">
                  <c:v>0.247110197790912</c:v>
                </c:pt>
                <c:pt idx="958">
                  <c:v>0.247367069098387</c:v>
                </c:pt>
                <c:pt idx="959">
                  <c:v>0.247623940405862</c:v>
                </c:pt>
                <c:pt idx="960">
                  <c:v>0.247880811713337</c:v>
                </c:pt>
                <c:pt idx="961">
                  <c:v>0.248137683020812</c:v>
                </c:pt>
                <c:pt idx="962">
                  <c:v>0.248394554328287</c:v>
                </c:pt>
                <c:pt idx="963">
                  <c:v>0.248651425635762</c:v>
                </c:pt>
                <c:pt idx="964">
                  <c:v>0.248908296943237</c:v>
                </c:pt>
                <c:pt idx="965">
                  <c:v>0.249165168250712</c:v>
                </c:pt>
                <c:pt idx="966">
                  <c:v>0.249422039558187</c:v>
                </c:pt>
                <c:pt idx="967">
                  <c:v>0.249678910865662</c:v>
                </c:pt>
                <c:pt idx="968">
                  <c:v>0.249935782173137</c:v>
                </c:pt>
                <c:pt idx="969">
                  <c:v>0.250192653480612</c:v>
                </c:pt>
                <c:pt idx="970">
                  <c:v>0.250449524788087</c:v>
                </c:pt>
                <c:pt idx="971">
                  <c:v>0.250706396095562</c:v>
                </c:pt>
                <c:pt idx="972">
                  <c:v>0.250963267403037</c:v>
                </c:pt>
                <c:pt idx="973">
                  <c:v>0.251220138710512</c:v>
                </c:pt>
                <c:pt idx="974">
                  <c:v>0.251477010017987</c:v>
                </c:pt>
                <c:pt idx="975">
                  <c:v>0.251733881325462</c:v>
                </c:pt>
                <c:pt idx="976">
                  <c:v>0.251990752632937</c:v>
                </c:pt>
                <c:pt idx="977">
                  <c:v>0.252247623940412</c:v>
                </c:pt>
                <c:pt idx="978">
                  <c:v>0.252504495247887</c:v>
                </c:pt>
                <c:pt idx="979">
                  <c:v>0.252761366555362</c:v>
                </c:pt>
                <c:pt idx="980">
                  <c:v>0.253018237862837</c:v>
                </c:pt>
                <c:pt idx="981">
                  <c:v>0.253275109170312</c:v>
                </c:pt>
                <c:pt idx="982">
                  <c:v>0.253531980477787</c:v>
                </c:pt>
                <c:pt idx="983">
                  <c:v>0.253788851785262</c:v>
                </c:pt>
                <c:pt idx="984">
                  <c:v>0.254045723092737</c:v>
                </c:pt>
                <c:pt idx="985">
                  <c:v>0.254302594400212</c:v>
                </c:pt>
                <c:pt idx="986">
                  <c:v>0.254559465707687</c:v>
                </c:pt>
                <c:pt idx="987">
                  <c:v>0.254816337015162</c:v>
                </c:pt>
                <c:pt idx="988">
                  <c:v>0.255073208322637</c:v>
                </c:pt>
                <c:pt idx="989">
                  <c:v>0.255330079630112</c:v>
                </c:pt>
                <c:pt idx="990">
                  <c:v>0.255586950937587</c:v>
                </c:pt>
                <c:pt idx="991">
                  <c:v>0.255843822245062</c:v>
                </c:pt>
                <c:pt idx="992">
                  <c:v>0.256100693552537</c:v>
                </c:pt>
                <c:pt idx="993">
                  <c:v>0.256357564860012</c:v>
                </c:pt>
                <c:pt idx="994">
                  <c:v>0.256614436167486</c:v>
                </c:pt>
                <c:pt idx="995">
                  <c:v>0.256871307474961</c:v>
                </c:pt>
                <c:pt idx="996">
                  <c:v>0.257128178782436</c:v>
                </c:pt>
                <c:pt idx="997">
                  <c:v>0.257385050089911</c:v>
                </c:pt>
                <c:pt idx="998">
                  <c:v>0.257641921397386</c:v>
                </c:pt>
                <c:pt idx="999">
                  <c:v>0.257898792704861</c:v>
                </c:pt>
                <c:pt idx="1000">
                  <c:v>0.258155664012336</c:v>
                </c:pt>
                <c:pt idx="1001">
                  <c:v>0.258412535319811</c:v>
                </c:pt>
                <c:pt idx="1002">
                  <c:v>0.258669406627286</c:v>
                </c:pt>
                <c:pt idx="1003">
                  <c:v>0.258926277934761</c:v>
                </c:pt>
                <c:pt idx="1004">
                  <c:v>0.259183149242236</c:v>
                </c:pt>
                <c:pt idx="1005">
                  <c:v>0.259440020549711</c:v>
                </c:pt>
                <c:pt idx="1006">
                  <c:v>0.259696891857186</c:v>
                </c:pt>
                <c:pt idx="1007">
                  <c:v>0.259953763164661</c:v>
                </c:pt>
                <c:pt idx="1008">
                  <c:v>0.260210634472136</c:v>
                </c:pt>
                <c:pt idx="1009">
                  <c:v>0.260467505779611</c:v>
                </c:pt>
                <c:pt idx="1010">
                  <c:v>0.260724377087086</c:v>
                </c:pt>
                <c:pt idx="1011">
                  <c:v>0.260981248394561</c:v>
                </c:pt>
                <c:pt idx="1012">
                  <c:v>0.261238119702036</c:v>
                </c:pt>
                <c:pt idx="1013">
                  <c:v>0.261494991009511</c:v>
                </c:pt>
                <c:pt idx="1014">
                  <c:v>0.261751862316986</c:v>
                </c:pt>
                <c:pt idx="1015">
                  <c:v>0.262008733624461</c:v>
                </c:pt>
                <c:pt idx="1016">
                  <c:v>0.262265604931936</c:v>
                </c:pt>
                <c:pt idx="1017">
                  <c:v>0.262522476239411</c:v>
                </c:pt>
                <c:pt idx="1018">
                  <c:v>0.262779347546886</c:v>
                </c:pt>
                <c:pt idx="1019">
                  <c:v>0.26303621885436</c:v>
                </c:pt>
                <c:pt idx="1020">
                  <c:v>0.263293090161835</c:v>
                </c:pt>
                <c:pt idx="1021">
                  <c:v>0.26354996146931</c:v>
                </c:pt>
                <c:pt idx="1022">
                  <c:v>0.263806832776785</c:v>
                </c:pt>
                <c:pt idx="1023">
                  <c:v>0.26406370408426</c:v>
                </c:pt>
                <c:pt idx="1024">
                  <c:v>0.264320575391735</c:v>
                </c:pt>
                <c:pt idx="1025">
                  <c:v>0.26457744669921</c:v>
                </c:pt>
                <c:pt idx="1026">
                  <c:v>0.264834318006685</c:v>
                </c:pt>
                <c:pt idx="1027">
                  <c:v>0.26509118931416</c:v>
                </c:pt>
                <c:pt idx="1028">
                  <c:v>0.265348060621635</c:v>
                </c:pt>
                <c:pt idx="1029">
                  <c:v>0.26560493192911</c:v>
                </c:pt>
                <c:pt idx="1030">
                  <c:v>0.265861803236585</c:v>
                </c:pt>
                <c:pt idx="1031">
                  <c:v>0.26611867454406</c:v>
                </c:pt>
                <c:pt idx="1032">
                  <c:v>0.266375545851535</c:v>
                </c:pt>
                <c:pt idx="1033">
                  <c:v>0.26663241715901</c:v>
                </c:pt>
                <c:pt idx="1034">
                  <c:v>0.266889288466485</c:v>
                </c:pt>
                <c:pt idx="1035">
                  <c:v>0.26714615977396</c:v>
                </c:pt>
                <c:pt idx="1036">
                  <c:v>0.267403031081435</c:v>
                </c:pt>
                <c:pt idx="1037">
                  <c:v>0.26765990238891</c:v>
                </c:pt>
                <c:pt idx="1038">
                  <c:v>0.267916773696384</c:v>
                </c:pt>
                <c:pt idx="1039">
                  <c:v>0.268173645003859</c:v>
                </c:pt>
                <c:pt idx="1040">
                  <c:v>0.268430516311334</c:v>
                </c:pt>
                <c:pt idx="1041">
                  <c:v>0.268687387618809</c:v>
                </c:pt>
                <c:pt idx="1042">
                  <c:v>0.268944258926284</c:v>
                </c:pt>
                <c:pt idx="1043">
                  <c:v>0.269201130233759</c:v>
                </c:pt>
                <c:pt idx="1044">
                  <c:v>0.269458001541234</c:v>
                </c:pt>
                <c:pt idx="1045">
                  <c:v>0.269714872848709</c:v>
                </c:pt>
                <c:pt idx="1046">
                  <c:v>0.269971744156184</c:v>
                </c:pt>
                <c:pt idx="1047">
                  <c:v>0.270228615463659</c:v>
                </c:pt>
                <c:pt idx="1048">
                  <c:v>0.270485486771134</c:v>
                </c:pt>
                <c:pt idx="1049">
                  <c:v>0.270742358078609</c:v>
                </c:pt>
                <c:pt idx="1050">
                  <c:v>0.270999229386084</c:v>
                </c:pt>
                <c:pt idx="1051">
                  <c:v>0.271256100693559</c:v>
                </c:pt>
                <c:pt idx="1052">
                  <c:v>0.271512972001034</c:v>
                </c:pt>
                <c:pt idx="1053">
                  <c:v>0.271769843308509</c:v>
                </c:pt>
                <c:pt idx="1054">
                  <c:v>0.272026714615984</c:v>
                </c:pt>
                <c:pt idx="1055">
                  <c:v>0.272283585923459</c:v>
                </c:pt>
                <c:pt idx="1056">
                  <c:v>0.272540457230934</c:v>
                </c:pt>
                <c:pt idx="1057">
                  <c:v>0.272797328538409</c:v>
                </c:pt>
                <c:pt idx="1058">
                  <c:v>0.273054199845884</c:v>
                </c:pt>
                <c:pt idx="1059">
                  <c:v>0.273311071153359</c:v>
                </c:pt>
                <c:pt idx="1060">
                  <c:v>0.273567942460834</c:v>
                </c:pt>
                <c:pt idx="1061">
                  <c:v>0.273824813768309</c:v>
                </c:pt>
                <c:pt idx="1062">
                  <c:v>0.274081685075784</c:v>
                </c:pt>
                <c:pt idx="1063">
                  <c:v>0.274338556383259</c:v>
                </c:pt>
                <c:pt idx="1064">
                  <c:v>0.274595427690734</c:v>
                </c:pt>
                <c:pt idx="1065">
                  <c:v>0.274852298998209</c:v>
                </c:pt>
                <c:pt idx="1066">
                  <c:v>0.275109170305684</c:v>
                </c:pt>
                <c:pt idx="1067">
                  <c:v>0.275366041613159</c:v>
                </c:pt>
                <c:pt idx="1068">
                  <c:v>0.275622912920634</c:v>
                </c:pt>
                <c:pt idx="1069">
                  <c:v>0.275879784228109</c:v>
                </c:pt>
                <c:pt idx="1070">
                  <c:v>0.276136655535583</c:v>
                </c:pt>
                <c:pt idx="1071">
                  <c:v>0.276393526843058</c:v>
                </c:pt>
                <c:pt idx="1072">
                  <c:v>0.276650398150533</c:v>
                </c:pt>
                <c:pt idx="1073">
                  <c:v>0.276907269458008</c:v>
                </c:pt>
                <c:pt idx="1074">
                  <c:v>0.277164140765483</c:v>
                </c:pt>
                <c:pt idx="1075">
                  <c:v>0.277421012072958</c:v>
                </c:pt>
                <c:pt idx="1076">
                  <c:v>0.277677883380433</c:v>
                </c:pt>
                <c:pt idx="1077">
                  <c:v>0.277934754687908</c:v>
                </c:pt>
                <c:pt idx="1078">
                  <c:v>0.278191625995383</c:v>
                </c:pt>
                <c:pt idx="1079">
                  <c:v>0.278448497302858</c:v>
                </c:pt>
                <c:pt idx="1080">
                  <c:v>0.278705368610333</c:v>
                </c:pt>
                <c:pt idx="1081">
                  <c:v>0.278962239917808</c:v>
                </c:pt>
                <c:pt idx="1082">
                  <c:v>0.279219111225283</c:v>
                </c:pt>
                <c:pt idx="1083">
                  <c:v>0.279475982532758</c:v>
                </c:pt>
                <c:pt idx="1084">
                  <c:v>0.279732853840233</c:v>
                </c:pt>
                <c:pt idx="1085">
                  <c:v>0.279989725147708</c:v>
                </c:pt>
                <c:pt idx="1086">
                  <c:v>0.280246596455183</c:v>
                </c:pt>
                <c:pt idx="1087">
                  <c:v>0.280503467762658</c:v>
                </c:pt>
                <c:pt idx="1088">
                  <c:v>0.280760339070133</c:v>
                </c:pt>
                <c:pt idx="1089">
                  <c:v>0.281017210377608</c:v>
                </c:pt>
                <c:pt idx="1090">
                  <c:v>0.281274081685083</c:v>
                </c:pt>
                <c:pt idx="1091">
                  <c:v>0.281530952992558</c:v>
                </c:pt>
                <c:pt idx="1092">
                  <c:v>0.281787824300033</c:v>
                </c:pt>
                <c:pt idx="1093">
                  <c:v>0.282044695607508</c:v>
                </c:pt>
                <c:pt idx="1094">
                  <c:v>0.282301566914983</c:v>
                </c:pt>
                <c:pt idx="1095">
                  <c:v>0.282558438222458</c:v>
                </c:pt>
                <c:pt idx="1096">
                  <c:v>0.282815309529933</c:v>
                </c:pt>
                <c:pt idx="1097">
                  <c:v>0.283072180837408</c:v>
                </c:pt>
                <c:pt idx="1098">
                  <c:v>0.283329052144883</c:v>
                </c:pt>
                <c:pt idx="1099">
                  <c:v>0.283585923452358</c:v>
                </c:pt>
                <c:pt idx="1100">
                  <c:v>0.283842794759833</c:v>
                </c:pt>
                <c:pt idx="1101">
                  <c:v>0.284099666067308</c:v>
                </c:pt>
                <c:pt idx="1102">
                  <c:v>0.284356537374783</c:v>
                </c:pt>
                <c:pt idx="1103">
                  <c:v>0.284613408682258</c:v>
                </c:pt>
                <c:pt idx="1104">
                  <c:v>0.284870279989732</c:v>
                </c:pt>
                <c:pt idx="1105">
                  <c:v>0.285127151297207</c:v>
                </c:pt>
                <c:pt idx="1106">
                  <c:v>0.285384022604682</c:v>
                </c:pt>
                <c:pt idx="1107">
                  <c:v>0.285640893912157</c:v>
                </c:pt>
                <c:pt idx="1108">
                  <c:v>0.285897765219632</c:v>
                </c:pt>
                <c:pt idx="1109">
                  <c:v>0.286154636527107</c:v>
                </c:pt>
                <c:pt idx="1110">
                  <c:v>0.286411507834582</c:v>
                </c:pt>
                <c:pt idx="1111">
                  <c:v>0.286668379142057</c:v>
                </c:pt>
                <c:pt idx="1112">
                  <c:v>0.286925250449532</c:v>
                </c:pt>
                <c:pt idx="1113">
                  <c:v>0.287182121757007</c:v>
                </c:pt>
                <c:pt idx="1114">
                  <c:v>0.287438993064482</c:v>
                </c:pt>
                <c:pt idx="1115">
                  <c:v>0.287695864371957</c:v>
                </c:pt>
                <c:pt idx="1116">
                  <c:v>0.287952735679432</c:v>
                </c:pt>
                <c:pt idx="1117">
                  <c:v>0.288209606986907</c:v>
                </c:pt>
                <c:pt idx="1118">
                  <c:v>0.288466478294382</c:v>
                </c:pt>
                <c:pt idx="1119">
                  <c:v>0.288723349601857</c:v>
                </c:pt>
                <c:pt idx="1120">
                  <c:v>0.288980220909332</c:v>
                </c:pt>
                <c:pt idx="1121">
                  <c:v>0.289237092216807</c:v>
                </c:pt>
                <c:pt idx="1122">
                  <c:v>0.289493963524282</c:v>
                </c:pt>
                <c:pt idx="1123">
                  <c:v>0.289750834831757</c:v>
                </c:pt>
                <c:pt idx="1124">
                  <c:v>0.290007706139232</c:v>
                </c:pt>
                <c:pt idx="1125">
                  <c:v>0.290264577446707</c:v>
                </c:pt>
                <c:pt idx="1126">
                  <c:v>0.290521448754182</c:v>
                </c:pt>
                <c:pt idx="1127">
                  <c:v>0.290778320061657</c:v>
                </c:pt>
                <c:pt idx="1128">
                  <c:v>0.291035191369132</c:v>
                </c:pt>
                <c:pt idx="1129">
                  <c:v>0.291292062676607</c:v>
                </c:pt>
                <c:pt idx="1130">
                  <c:v>0.291548933984082</c:v>
                </c:pt>
                <c:pt idx="1131">
                  <c:v>0.291805805291557</c:v>
                </c:pt>
                <c:pt idx="1132">
                  <c:v>0.292062676599031</c:v>
                </c:pt>
                <c:pt idx="1133">
                  <c:v>0.292319547906506</c:v>
                </c:pt>
                <c:pt idx="1134">
                  <c:v>0.292576419213981</c:v>
                </c:pt>
                <c:pt idx="1135">
                  <c:v>0.292833290521456</c:v>
                </c:pt>
                <c:pt idx="1136">
                  <c:v>0.293090161828931</c:v>
                </c:pt>
                <c:pt idx="1137">
                  <c:v>0.293347033136406</c:v>
                </c:pt>
                <c:pt idx="1138">
                  <c:v>0.293603904443881</c:v>
                </c:pt>
                <c:pt idx="1139">
                  <c:v>0.293860775751356</c:v>
                </c:pt>
                <c:pt idx="1140">
                  <c:v>0.294117647058831</c:v>
                </c:pt>
                <c:pt idx="1141">
                  <c:v>0.294374518366306</c:v>
                </c:pt>
                <c:pt idx="1142">
                  <c:v>0.294631389673781</c:v>
                </c:pt>
                <c:pt idx="1143">
                  <c:v>0.294888260981256</c:v>
                </c:pt>
                <c:pt idx="1144">
                  <c:v>0.295145132288731</c:v>
                </c:pt>
                <c:pt idx="1145">
                  <c:v>0.295402003596206</c:v>
                </c:pt>
                <c:pt idx="1146">
                  <c:v>0.295915746211156</c:v>
                </c:pt>
                <c:pt idx="1147">
                  <c:v>0.296172617518631</c:v>
                </c:pt>
                <c:pt idx="1148">
                  <c:v>0.296429488826106</c:v>
                </c:pt>
                <c:pt idx="1149">
                  <c:v>0.296686360133581</c:v>
                </c:pt>
                <c:pt idx="1150">
                  <c:v>0.296943231441056</c:v>
                </c:pt>
                <c:pt idx="1151">
                  <c:v>0.297200102748531</c:v>
                </c:pt>
                <c:pt idx="1152">
                  <c:v>0.297456974056005</c:v>
                </c:pt>
                <c:pt idx="1153">
                  <c:v>0.29771384536348</c:v>
                </c:pt>
                <c:pt idx="1154">
                  <c:v>0.297970716670955</c:v>
                </c:pt>
                <c:pt idx="1155">
                  <c:v>0.29822758797843</c:v>
                </c:pt>
                <c:pt idx="1156">
                  <c:v>0.298484459285905</c:v>
                </c:pt>
                <c:pt idx="1157">
                  <c:v>0.29874133059338</c:v>
                </c:pt>
                <c:pt idx="1158">
                  <c:v>0.298998201900855</c:v>
                </c:pt>
                <c:pt idx="1159">
                  <c:v>0.29925507320833</c:v>
                </c:pt>
                <c:pt idx="1160">
                  <c:v>0.299511944515805</c:v>
                </c:pt>
                <c:pt idx="1161">
                  <c:v>0.29976881582328</c:v>
                </c:pt>
                <c:pt idx="1162">
                  <c:v>0.300025687130755</c:v>
                </c:pt>
                <c:pt idx="1163">
                  <c:v>0.30028255843823</c:v>
                </c:pt>
                <c:pt idx="1164">
                  <c:v>0.300539429745705</c:v>
                </c:pt>
                <c:pt idx="1165">
                  <c:v>0.30079630105318</c:v>
                </c:pt>
                <c:pt idx="1166">
                  <c:v>0.301053172360655</c:v>
                </c:pt>
                <c:pt idx="1167">
                  <c:v>0.30131004366813</c:v>
                </c:pt>
                <c:pt idx="1168">
                  <c:v>0.301566914975605</c:v>
                </c:pt>
                <c:pt idx="1169">
                  <c:v>0.30182378628308</c:v>
                </c:pt>
                <c:pt idx="1170">
                  <c:v>0.302080657590555</c:v>
                </c:pt>
                <c:pt idx="1171">
                  <c:v>0.30233752889803</c:v>
                </c:pt>
                <c:pt idx="1172">
                  <c:v>0.302594400205505</c:v>
                </c:pt>
                <c:pt idx="1173">
                  <c:v>0.30285127151298</c:v>
                </c:pt>
                <c:pt idx="1174">
                  <c:v>0.303108142820455</c:v>
                </c:pt>
                <c:pt idx="1175">
                  <c:v>0.30336501412793</c:v>
                </c:pt>
                <c:pt idx="1176">
                  <c:v>0.303621885435405</c:v>
                </c:pt>
                <c:pt idx="1177">
                  <c:v>0.30387875674288</c:v>
                </c:pt>
                <c:pt idx="1178">
                  <c:v>0.304135628050355</c:v>
                </c:pt>
                <c:pt idx="1179">
                  <c:v>0.30439249935783</c:v>
                </c:pt>
                <c:pt idx="1180">
                  <c:v>0.304649370665305</c:v>
                </c:pt>
                <c:pt idx="1181">
                  <c:v>0.30490624197278</c:v>
                </c:pt>
                <c:pt idx="1182">
                  <c:v>0.305163113280255</c:v>
                </c:pt>
                <c:pt idx="1183">
                  <c:v>0.30541998458773</c:v>
                </c:pt>
                <c:pt idx="1184">
                  <c:v>0.305676855895205</c:v>
                </c:pt>
                <c:pt idx="1185">
                  <c:v>0.30593372720268</c:v>
                </c:pt>
                <c:pt idx="1186">
                  <c:v>0.306190598510155</c:v>
                </c:pt>
                <c:pt idx="1187">
                  <c:v>0.30644746981763</c:v>
                </c:pt>
                <c:pt idx="1188">
                  <c:v>0.306704341125105</c:v>
                </c:pt>
                <c:pt idx="1189">
                  <c:v>0.306961212432579</c:v>
                </c:pt>
                <c:pt idx="1190">
                  <c:v>0.307218083740054</c:v>
                </c:pt>
                <c:pt idx="1191">
                  <c:v>0.307474955047529</c:v>
                </c:pt>
                <c:pt idx="1192">
                  <c:v>0.307731826355004</c:v>
                </c:pt>
                <c:pt idx="1193">
                  <c:v>0.307988697662479</c:v>
                </c:pt>
                <c:pt idx="1194">
                  <c:v>0.308245568969954</c:v>
                </c:pt>
                <c:pt idx="1195">
                  <c:v>0.308502440277429</c:v>
                </c:pt>
                <c:pt idx="1196">
                  <c:v>0.308759311584904</c:v>
                </c:pt>
                <c:pt idx="1197">
                  <c:v>0.309016182892379</c:v>
                </c:pt>
                <c:pt idx="1198">
                  <c:v>0.309273054199854</c:v>
                </c:pt>
                <c:pt idx="1199">
                  <c:v>0.309529925507329</c:v>
                </c:pt>
                <c:pt idx="1200">
                  <c:v>0.309786796814804</c:v>
                </c:pt>
                <c:pt idx="1201">
                  <c:v>0.310043668122279</c:v>
                </c:pt>
                <c:pt idx="1202">
                  <c:v>0.310300539429754</c:v>
                </c:pt>
                <c:pt idx="1203">
                  <c:v>0.310557410737229</c:v>
                </c:pt>
                <c:pt idx="1204">
                  <c:v>0.310814282044704</c:v>
                </c:pt>
                <c:pt idx="1205">
                  <c:v>0.311071153352179</c:v>
                </c:pt>
                <c:pt idx="1206">
                  <c:v>0.311328024659654</c:v>
                </c:pt>
                <c:pt idx="1207">
                  <c:v>0.311584895967129</c:v>
                </c:pt>
                <c:pt idx="1208">
                  <c:v>0.311841767274604</c:v>
                </c:pt>
                <c:pt idx="1209">
                  <c:v>0.312098638582079</c:v>
                </c:pt>
                <c:pt idx="1210">
                  <c:v>0.312355509889554</c:v>
                </c:pt>
                <c:pt idx="1211">
                  <c:v>0.312612381197029</c:v>
                </c:pt>
                <c:pt idx="1212">
                  <c:v>0.312869252504504</c:v>
                </c:pt>
                <c:pt idx="1213">
                  <c:v>0.313126123811979</c:v>
                </c:pt>
                <c:pt idx="1214">
                  <c:v>0.313382995119454</c:v>
                </c:pt>
                <c:pt idx="1215">
                  <c:v>0.313639866426929</c:v>
                </c:pt>
                <c:pt idx="1216">
                  <c:v>0.313896737734404</c:v>
                </c:pt>
                <c:pt idx="1217">
                  <c:v>0.314153609041879</c:v>
                </c:pt>
                <c:pt idx="1218">
                  <c:v>0.314410480349354</c:v>
                </c:pt>
                <c:pt idx="1219">
                  <c:v>0.314667351656829</c:v>
                </c:pt>
                <c:pt idx="1220">
                  <c:v>0.314924222964304</c:v>
                </c:pt>
                <c:pt idx="1221">
                  <c:v>0.315181094271779</c:v>
                </c:pt>
                <c:pt idx="1222">
                  <c:v>0.315437965579254</c:v>
                </c:pt>
                <c:pt idx="1223">
                  <c:v>0.315694836886729</c:v>
                </c:pt>
                <c:pt idx="1224">
                  <c:v>0.315951708194204</c:v>
                </c:pt>
                <c:pt idx="1225">
                  <c:v>0.316208579501678</c:v>
                </c:pt>
                <c:pt idx="1226">
                  <c:v>0.316465450809153</c:v>
                </c:pt>
                <c:pt idx="1227">
                  <c:v>0.316722322116628</c:v>
                </c:pt>
                <c:pt idx="1228">
                  <c:v>0.316979193424103</c:v>
                </c:pt>
                <c:pt idx="1229">
                  <c:v>0.317236064731578</c:v>
                </c:pt>
                <c:pt idx="1230">
                  <c:v>0.317492936039053</c:v>
                </c:pt>
                <c:pt idx="1231">
                  <c:v>0.317749807346528</c:v>
                </c:pt>
                <c:pt idx="1232">
                  <c:v>0.318006678654003</c:v>
                </c:pt>
                <c:pt idx="1233">
                  <c:v>0.318263549961478</c:v>
                </c:pt>
                <c:pt idx="1234">
                  <c:v>0.318777292576428</c:v>
                </c:pt>
                <c:pt idx="1235">
                  <c:v>0.319034163883903</c:v>
                </c:pt>
                <c:pt idx="1236">
                  <c:v>0.319291035191378</c:v>
                </c:pt>
                <c:pt idx="1237">
                  <c:v>0.319547906498853</c:v>
                </c:pt>
                <c:pt idx="1238">
                  <c:v>0.319804777806328</c:v>
                </c:pt>
                <c:pt idx="1239">
                  <c:v>0.320061649113803</c:v>
                </c:pt>
                <c:pt idx="1240">
                  <c:v>0.320318520421278</c:v>
                </c:pt>
                <c:pt idx="1241">
                  <c:v>0.320575391728753</c:v>
                </c:pt>
                <c:pt idx="1242">
                  <c:v>0.320832263036228</c:v>
                </c:pt>
                <c:pt idx="1243">
                  <c:v>0.321089134343703</c:v>
                </c:pt>
                <c:pt idx="1244">
                  <c:v>0.321346005651178</c:v>
                </c:pt>
                <c:pt idx="1245">
                  <c:v>0.321602876958653</c:v>
                </c:pt>
                <c:pt idx="1246">
                  <c:v>0.321859748266128</c:v>
                </c:pt>
                <c:pt idx="1247">
                  <c:v>0.322116619573603</c:v>
                </c:pt>
                <c:pt idx="1248">
                  <c:v>0.322373490881078</c:v>
                </c:pt>
                <c:pt idx="1249">
                  <c:v>0.322630362188553</c:v>
                </c:pt>
                <c:pt idx="1250">
                  <c:v>0.322887233496028</c:v>
                </c:pt>
                <c:pt idx="1251">
                  <c:v>0.323144104803503</c:v>
                </c:pt>
                <c:pt idx="1252">
                  <c:v>0.323400976110978</c:v>
                </c:pt>
                <c:pt idx="1253">
                  <c:v>0.323657847418453</c:v>
                </c:pt>
                <c:pt idx="1254">
                  <c:v>0.323914718725928</c:v>
                </c:pt>
                <c:pt idx="1255">
                  <c:v>0.324171590033403</c:v>
                </c:pt>
                <c:pt idx="1256">
                  <c:v>0.324428461340878</c:v>
                </c:pt>
                <c:pt idx="1257">
                  <c:v>0.324685332648353</c:v>
                </c:pt>
                <c:pt idx="1258">
                  <c:v>0.324942203955828</c:v>
                </c:pt>
                <c:pt idx="1259">
                  <c:v>0.325199075263303</c:v>
                </c:pt>
                <c:pt idx="1260">
                  <c:v>0.325455946570778</c:v>
                </c:pt>
                <c:pt idx="1261">
                  <c:v>0.325712817878252</c:v>
                </c:pt>
                <c:pt idx="1262">
                  <c:v>0.325969689185727</c:v>
                </c:pt>
                <c:pt idx="1263">
                  <c:v>0.326226560493202</c:v>
                </c:pt>
                <c:pt idx="1264">
                  <c:v>0.326483431800677</c:v>
                </c:pt>
                <c:pt idx="1265">
                  <c:v>0.326740303108152</c:v>
                </c:pt>
                <c:pt idx="1266">
                  <c:v>0.326997174415627</c:v>
                </c:pt>
                <c:pt idx="1267">
                  <c:v>0.327254045723102</c:v>
                </c:pt>
                <c:pt idx="1268">
                  <c:v>0.327510917030577</c:v>
                </c:pt>
                <c:pt idx="1269">
                  <c:v>0.327767788338052</c:v>
                </c:pt>
                <c:pt idx="1270">
                  <c:v>0.328024659645527</c:v>
                </c:pt>
                <c:pt idx="1271">
                  <c:v>0.328281530953002</c:v>
                </c:pt>
                <c:pt idx="1272">
                  <c:v>0.328538402260477</c:v>
                </c:pt>
                <c:pt idx="1273">
                  <c:v>0.328795273567952</c:v>
                </c:pt>
                <c:pt idx="1274">
                  <c:v>0.329052144875427</c:v>
                </c:pt>
                <c:pt idx="1275">
                  <c:v>0.329309016182902</c:v>
                </c:pt>
                <c:pt idx="1276">
                  <c:v>0.329565887490377</c:v>
                </c:pt>
                <c:pt idx="1277">
                  <c:v>0.329822758797852</c:v>
                </c:pt>
                <c:pt idx="1278">
                  <c:v>0.330079630105327</c:v>
                </c:pt>
                <c:pt idx="1279">
                  <c:v>0.330336501412802</c:v>
                </c:pt>
                <c:pt idx="1280">
                  <c:v>0.330593372720277</c:v>
                </c:pt>
                <c:pt idx="1281">
                  <c:v>0.330850244027752</c:v>
                </c:pt>
                <c:pt idx="1282">
                  <c:v>0.331107115335227</c:v>
                </c:pt>
                <c:pt idx="1283">
                  <c:v>0.331363986642702</c:v>
                </c:pt>
                <c:pt idx="1284">
                  <c:v>0.331620857950177</c:v>
                </c:pt>
                <c:pt idx="1285">
                  <c:v>0.331877729257652</c:v>
                </c:pt>
                <c:pt idx="1286">
                  <c:v>0.332134600565127</c:v>
                </c:pt>
                <c:pt idx="1287">
                  <c:v>0.332391471872602</c:v>
                </c:pt>
                <c:pt idx="1288">
                  <c:v>0.332648343180077</c:v>
                </c:pt>
                <c:pt idx="1289">
                  <c:v>0.332905214487552</c:v>
                </c:pt>
                <c:pt idx="1290">
                  <c:v>0.333162085795027</c:v>
                </c:pt>
                <c:pt idx="1291">
                  <c:v>0.333418957102501</c:v>
                </c:pt>
                <c:pt idx="1292">
                  <c:v>0.333675828409976</c:v>
                </c:pt>
                <c:pt idx="1293">
                  <c:v>0.333932699717451</c:v>
                </c:pt>
                <c:pt idx="1294">
                  <c:v>0.334189571024926</c:v>
                </c:pt>
                <c:pt idx="1295">
                  <c:v>0.334446442332401</c:v>
                </c:pt>
                <c:pt idx="1296">
                  <c:v>0.334703313639876</c:v>
                </c:pt>
                <c:pt idx="1297">
                  <c:v>0.334960184947351</c:v>
                </c:pt>
                <c:pt idx="1298">
                  <c:v>0.335217056254826</c:v>
                </c:pt>
                <c:pt idx="1299">
                  <c:v>0.335473927562301</c:v>
                </c:pt>
                <c:pt idx="1300">
                  <c:v>0.335730798869776</c:v>
                </c:pt>
                <c:pt idx="1301">
                  <c:v>0.335987670177251</c:v>
                </c:pt>
                <c:pt idx="1302">
                  <c:v>0.336244541484726</c:v>
                </c:pt>
                <c:pt idx="1303">
                  <c:v>0.336501412792201</c:v>
                </c:pt>
                <c:pt idx="1304">
                  <c:v>0.336758284099676</c:v>
                </c:pt>
                <c:pt idx="1305">
                  <c:v>0.337015155407151</c:v>
                </c:pt>
                <c:pt idx="1306">
                  <c:v>0.337272026714626</c:v>
                </c:pt>
                <c:pt idx="1307">
                  <c:v>0.337528898022101</c:v>
                </c:pt>
                <c:pt idx="1308">
                  <c:v>0.337785769329576</c:v>
                </c:pt>
                <c:pt idx="1309">
                  <c:v>0.338042640637051</c:v>
                </c:pt>
                <c:pt idx="1310">
                  <c:v>0.338299511944526</c:v>
                </c:pt>
                <c:pt idx="1311">
                  <c:v>0.338556383252001</c:v>
                </c:pt>
                <c:pt idx="1312">
                  <c:v>0.338813254559476</c:v>
                </c:pt>
                <c:pt idx="1313">
                  <c:v>0.339070125866951</c:v>
                </c:pt>
                <c:pt idx="1314">
                  <c:v>0.339326997174426</c:v>
                </c:pt>
                <c:pt idx="1315">
                  <c:v>0.339583868481901</c:v>
                </c:pt>
                <c:pt idx="1316">
                  <c:v>0.339840739789376</c:v>
                </c:pt>
                <c:pt idx="1317">
                  <c:v>0.340097611096851</c:v>
                </c:pt>
                <c:pt idx="1318">
                  <c:v>0.340354482404326</c:v>
                </c:pt>
                <c:pt idx="1319">
                  <c:v>0.340611353711801</c:v>
                </c:pt>
                <c:pt idx="1320">
                  <c:v>0.340868225019276</c:v>
                </c:pt>
                <c:pt idx="1321">
                  <c:v>0.341125096326751</c:v>
                </c:pt>
                <c:pt idx="1322">
                  <c:v>0.341381967634226</c:v>
                </c:pt>
                <c:pt idx="1323">
                  <c:v>0.341638838941701</c:v>
                </c:pt>
                <c:pt idx="1324">
                  <c:v>0.341895710249176</c:v>
                </c:pt>
                <c:pt idx="1325">
                  <c:v>0.342152581556651</c:v>
                </c:pt>
                <c:pt idx="1326">
                  <c:v>0.342409452864126</c:v>
                </c:pt>
                <c:pt idx="1327">
                  <c:v>0.342666324171601</c:v>
                </c:pt>
                <c:pt idx="1328">
                  <c:v>0.342923195479076</c:v>
                </c:pt>
                <c:pt idx="1329">
                  <c:v>0.343180066786551</c:v>
                </c:pt>
                <c:pt idx="1330">
                  <c:v>0.343436938094026</c:v>
                </c:pt>
                <c:pt idx="1331">
                  <c:v>0.3436938094015</c:v>
                </c:pt>
                <c:pt idx="1332">
                  <c:v>0.343950680708975</c:v>
                </c:pt>
                <c:pt idx="1333">
                  <c:v>0.34420755201645</c:v>
                </c:pt>
                <c:pt idx="1334">
                  <c:v>0.344464423323925</c:v>
                </c:pt>
                <c:pt idx="1335">
                  <c:v>0.3447212946314</c:v>
                </c:pt>
                <c:pt idx="1336">
                  <c:v>0.344978165938875</c:v>
                </c:pt>
                <c:pt idx="1337">
                  <c:v>0.34523503724635</c:v>
                </c:pt>
                <c:pt idx="1338">
                  <c:v>0.345491908553825</c:v>
                </c:pt>
                <c:pt idx="1339">
                  <c:v>0.3457487798613</c:v>
                </c:pt>
                <c:pt idx="1340">
                  <c:v>0.346005651168775</c:v>
                </c:pt>
                <c:pt idx="1341">
                  <c:v>0.34626252247625</c:v>
                </c:pt>
                <c:pt idx="1342">
                  <c:v>0.346519393783725</c:v>
                </c:pt>
                <c:pt idx="1343">
                  <c:v>0.3467762650912</c:v>
                </c:pt>
                <c:pt idx="1344">
                  <c:v>0.347033136398675</c:v>
                </c:pt>
                <c:pt idx="1345">
                  <c:v>0.34729000770615</c:v>
                </c:pt>
                <c:pt idx="1346">
                  <c:v>0.347546879013625</c:v>
                </c:pt>
                <c:pt idx="1347">
                  <c:v>0.3478037503211</c:v>
                </c:pt>
                <c:pt idx="1348">
                  <c:v>0.348060621628575</c:v>
                </c:pt>
                <c:pt idx="1349">
                  <c:v>0.34831749293605</c:v>
                </c:pt>
                <c:pt idx="1350">
                  <c:v>0.348574364243525</c:v>
                </c:pt>
                <c:pt idx="1351">
                  <c:v>0.348831235551</c:v>
                </c:pt>
                <c:pt idx="1352">
                  <c:v>0.349088106858474</c:v>
                </c:pt>
                <c:pt idx="1353">
                  <c:v>0.349344978165949</c:v>
                </c:pt>
                <c:pt idx="1354">
                  <c:v>0.349601849473424</c:v>
                </c:pt>
                <c:pt idx="1355">
                  <c:v>0.349858720780899</c:v>
                </c:pt>
                <c:pt idx="1356">
                  <c:v>0.350115592088374</c:v>
                </c:pt>
                <c:pt idx="1357">
                  <c:v>0.350372463395849</c:v>
                </c:pt>
                <c:pt idx="1358">
                  <c:v>0.350629334703324</c:v>
                </c:pt>
                <c:pt idx="1359">
                  <c:v>0.350886206010799</c:v>
                </c:pt>
                <c:pt idx="1360">
                  <c:v>0.351143077318274</c:v>
                </c:pt>
                <c:pt idx="1361">
                  <c:v>0.351399948625749</c:v>
                </c:pt>
                <c:pt idx="1362">
                  <c:v>0.351656819933224</c:v>
                </c:pt>
                <c:pt idx="1363">
                  <c:v>0.351913691240699</c:v>
                </c:pt>
                <c:pt idx="1364">
                  <c:v>0.352170562548174</c:v>
                </c:pt>
                <c:pt idx="1365">
                  <c:v>0.352427433855649</c:v>
                </c:pt>
                <c:pt idx="1366">
                  <c:v>0.352684305163124</c:v>
                </c:pt>
                <c:pt idx="1367">
                  <c:v>0.352941176470599</c:v>
                </c:pt>
                <c:pt idx="1368">
                  <c:v>0.353198047778074</c:v>
                </c:pt>
                <c:pt idx="1369">
                  <c:v>0.353454919085549</c:v>
                </c:pt>
                <c:pt idx="1370">
                  <c:v>0.353711790393024</c:v>
                </c:pt>
                <c:pt idx="1371">
                  <c:v>0.353968661700499</c:v>
                </c:pt>
                <c:pt idx="1372">
                  <c:v>0.354225533007974</c:v>
                </c:pt>
                <c:pt idx="1373">
                  <c:v>0.354482404315449</c:v>
                </c:pt>
                <c:pt idx="1374">
                  <c:v>0.354739275622924</c:v>
                </c:pt>
                <c:pt idx="1375">
                  <c:v>0.354996146930398</c:v>
                </c:pt>
                <c:pt idx="1376">
                  <c:v>0.355253018237873</c:v>
                </c:pt>
                <c:pt idx="1377">
                  <c:v>0.355509889545348</c:v>
                </c:pt>
                <c:pt idx="1378">
                  <c:v>0.355766760852823</c:v>
                </c:pt>
                <c:pt idx="1379">
                  <c:v>0.356023632160298</c:v>
                </c:pt>
                <c:pt idx="1380">
                  <c:v>0.356280503467773</c:v>
                </c:pt>
                <c:pt idx="1381">
                  <c:v>0.356537374775248</c:v>
                </c:pt>
                <c:pt idx="1382">
                  <c:v>0.356794246082723</c:v>
                </c:pt>
                <c:pt idx="1383">
                  <c:v>0.357051117390198</c:v>
                </c:pt>
                <c:pt idx="1384">
                  <c:v>0.357307988697673</c:v>
                </c:pt>
                <c:pt idx="1385">
                  <c:v>0.357564860005148</c:v>
                </c:pt>
                <c:pt idx="1386">
                  <c:v>0.357821731312623</c:v>
                </c:pt>
                <c:pt idx="1387">
                  <c:v>0.358078602620098</c:v>
                </c:pt>
                <c:pt idx="1388">
                  <c:v>0.358335473927573</c:v>
                </c:pt>
                <c:pt idx="1389">
                  <c:v>0.358592345235048</c:v>
                </c:pt>
                <c:pt idx="1390">
                  <c:v>0.358849216542523</c:v>
                </c:pt>
                <c:pt idx="1391">
                  <c:v>0.359106087849998</c:v>
                </c:pt>
                <c:pt idx="1392">
                  <c:v>0.359362959157473</c:v>
                </c:pt>
                <c:pt idx="1393">
                  <c:v>0.359619830464948</c:v>
                </c:pt>
                <c:pt idx="1394">
                  <c:v>0.359876701772423</c:v>
                </c:pt>
                <c:pt idx="1395">
                  <c:v>0.360133573079898</c:v>
                </c:pt>
                <c:pt idx="1396">
                  <c:v>0.360390444387373</c:v>
                </c:pt>
                <c:pt idx="1397">
                  <c:v>0.360647315694848</c:v>
                </c:pt>
                <c:pt idx="1398">
                  <c:v>0.360904187002323</c:v>
                </c:pt>
                <c:pt idx="1399">
                  <c:v>0.361161058309798</c:v>
                </c:pt>
                <c:pt idx="1400">
                  <c:v>0.361417929617273</c:v>
                </c:pt>
                <c:pt idx="1401">
                  <c:v>0.361674800924747</c:v>
                </c:pt>
                <c:pt idx="1402">
                  <c:v>0.361931672232222</c:v>
                </c:pt>
                <c:pt idx="1403">
                  <c:v>0.362188543539697</c:v>
                </c:pt>
                <c:pt idx="1404">
                  <c:v>0.362445414847172</c:v>
                </c:pt>
                <c:pt idx="1405">
                  <c:v>0.362702286154647</c:v>
                </c:pt>
                <c:pt idx="1406">
                  <c:v>0.362959157462122</c:v>
                </c:pt>
                <c:pt idx="1407">
                  <c:v>0.363216028769597</c:v>
                </c:pt>
                <c:pt idx="1408">
                  <c:v>0.363472900077072</c:v>
                </c:pt>
                <c:pt idx="1409">
                  <c:v>0.363729771384547</c:v>
                </c:pt>
                <c:pt idx="1410">
                  <c:v>0.363986642692022</c:v>
                </c:pt>
                <c:pt idx="1411">
                  <c:v>0.364243513999497</c:v>
                </c:pt>
                <c:pt idx="1412">
                  <c:v>0.364500385306972</c:v>
                </c:pt>
                <c:pt idx="1413">
                  <c:v>0.364757256614447</c:v>
                </c:pt>
                <c:pt idx="1414">
                  <c:v>0.365014127921922</c:v>
                </c:pt>
                <c:pt idx="1415">
                  <c:v>0.365270999229397</c:v>
                </c:pt>
                <c:pt idx="1416">
                  <c:v>0.365527870536872</c:v>
                </c:pt>
                <c:pt idx="1417">
                  <c:v>0.365784741844347</c:v>
                </c:pt>
                <c:pt idx="1418">
                  <c:v>0.366041613151822</c:v>
                </c:pt>
                <c:pt idx="1419">
                  <c:v>0.366298484459297</c:v>
                </c:pt>
                <c:pt idx="1420">
                  <c:v>0.366555355766772</c:v>
                </c:pt>
                <c:pt idx="1421">
                  <c:v>0.366812227074247</c:v>
                </c:pt>
                <c:pt idx="1422">
                  <c:v>0.367069098381722</c:v>
                </c:pt>
                <c:pt idx="1423">
                  <c:v>0.367325969689197</c:v>
                </c:pt>
                <c:pt idx="1424">
                  <c:v>0.367582840996672</c:v>
                </c:pt>
                <c:pt idx="1425">
                  <c:v>0.367839712304147</c:v>
                </c:pt>
                <c:pt idx="1426">
                  <c:v>0.368096583611622</c:v>
                </c:pt>
                <c:pt idx="1427">
                  <c:v>0.368353454919097</c:v>
                </c:pt>
                <c:pt idx="1428">
                  <c:v>0.368610326226572</c:v>
                </c:pt>
                <c:pt idx="1429">
                  <c:v>0.368867197534046</c:v>
                </c:pt>
                <c:pt idx="1430">
                  <c:v>0.369124068841521</c:v>
                </c:pt>
                <c:pt idx="1431">
                  <c:v>0.369380940148996</c:v>
                </c:pt>
                <c:pt idx="1432">
                  <c:v>0.369637811456471</c:v>
                </c:pt>
                <c:pt idx="1433">
                  <c:v>0.369894682763946</c:v>
                </c:pt>
                <c:pt idx="1434">
                  <c:v>0.370151554071421</c:v>
                </c:pt>
                <c:pt idx="1435">
                  <c:v>0.370408425378896</c:v>
                </c:pt>
                <c:pt idx="1436">
                  <c:v>0.370665296686371</c:v>
                </c:pt>
                <c:pt idx="1437">
                  <c:v>0.370922167993846</c:v>
                </c:pt>
                <c:pt idx="1438">
                  <c:v>0.371179039301321</c:v>
                </c:pt>
                <c:pt idx="1439">
                  <c:v>0.371435910608796</c:v>
                </c:pt>
                <c:pt idx="1440">
                  <c:v>0.371692781916271</c:v>
                </c:pt>
                <c:pt idx="1441">
                  <c:v>0.371949653223746</c:v>
                </c:pt>
                <c:pt idx="1442">
                  <c:v>0.372206524531221</c:v>
                </c:pt>
                <c:pt idx="1443">
                  <c:v>0.372463395838696</c:v>
                </c:pt>
                <c:pt idx="1444">
                  <c:v>0.372720267146171</c:v>
                </c:pt>
                <c:pt idx="1445">
                  <c:v>0.372977138453646</c:v>
                </c:pt>
                <c:pt idx="1446">
                  <c:v>0.373234009761121</c:v>
                </c:pt>
                <c:pt idx="1447">
                  <c:v>0.373490881068596</c:v>
                </c:pt>
                <c:pt idx="1448">
                  <c:v>0.373747752376071</c:v>
                </c:pt>
                <c:pt idx="1449">
                  <c:v>0.374004623683546</c:v>
                </c:pt>
                <c:pt idx="1450">
                  <c:v>0.374261494991021</c:v>
                </c:pt>
                <c:pt idx="1451">
                  <c:v>0.374518366298496</c:v>
                </c:pt>
                <c:pt idx="1452">
                  <c:v>0.374775237605971</c:v>
                </c:pt>
                <c:pt idx="1453">
                  <c:v>0.375032108913446</c:v>
                </c:pt>
                <c:pt idx="1454">
                  <c:v>0.375288980220921</c:v>
                </c:pt>
                <c:pt idx="1455">
                  <c:v>0.375545851528396</c:v>
                </c:pt>
                <c:pt idx="1456">
                  <c:v>0.375802722835871</c:v>
                </c:pt>
                <c:pt idx="1457">
                  <c:v>0.376059594143346</c:v>
                </c:pt>
                <c:pt idx="1458">
                  <c:v>0.376316465450821</c:v>
                </c:pt>
                <c:pt idx="1459">
                  <c:v>0.376573336758296</c:v>
                </c:pt>
                <c:pt idx="1460">
                  <c:v>0.376830208065771</c:v>
                </c:pt>
                <c:pt idx="1461">
                  <c:v>0.377087079373246</c:v>
                </c:pt>
                <c:pt idx="1462">
                  <c:v>0.37734395068072</c:v>
                </c:pt>
                <c:pt idx="1463">
                  <c:v>0.377600821988195</c:v>
                </c:pt>
                <c:pt idx="1464">
                  <c:v>0.37785769329567</c:v>
                </c:pt>
                <c:pt idx="1465">
                  <c:v>0.378114564603145</c:v>
                </c:pt>
                <c:pt idx="1466">
                  <c:v>0.37837143591062</c:v>
                </c:pt>
                <c:pt idx="1467">
                  <c:v>0.378628307218095</c:v>
                </c:pt>
                <c:pt idx="1468">
                  <c:v>0.37888517852557</c:v>
                </c:pt>
                <c:pt idx="1469">
                  <c:v>0.379142049833045</c:v>
                </c:pt>
                <c:pt idx="1470">
                  <c:v>0.37939892114052</c:v>
                </c:pt>
                <c:pt idx="1471">
                  <c:v>0.379655792447995</c:v>
                </c:pt>
                <c:pt idx="1472">
                  <c:v>0.37991266375547</c:v>
                </c:pt>
                <c:pt idx="1473">
                  <c:v>0.380169535062945</c:v>
                </c:pt>
                <c:pt idx="1474">
                  <c:v>0.38042640637042</c:v>
                </c:pt>
                <c:pt idx="1475">
                  <c:v>0.380683277677895</c:v>
                </c:pt>
                <c:pt idx="1476">
                  <c:v>0.38094014898537</c:v>
                </c:pt>
                <c:pt idx="1477">
                  <c:v>0.381197020292845</c:v>
                </c:pt>
                <c:pt idx="1478">
                  <c:v>0.38145389160032</c:v>
                </c:pt>
                <c:pt idx="1479">
                  <c:v>0.381710762907795</c:v>
                </c:pt>
                <c:pt idx="1480">
                  <c:v>0.38196763421527</c:v>
                </c:pt>
                <c:pt idx="1481">
                  <c:v>0.382224505522745</c:v>
                </c:pt>
                <c:pt idx="1482">
                  <c:v>0.38248137683022</c:v>
                </c:pt>
                <c:pt idx="1483">
                  <c:v>0.382738248137695</c:v>
                </c:pt>
                <c:pt idx="1484">
                  <c:v>0.38299511944517</c:v>
                </c:pt>
                <c:pt idx="1485">
                  <c:v>0.383251990752645</c:v>
                </c:pt>
                <c:pt idx="1486">
                  <c:v>0.38350886206012</c:v>
                </c:pt>
                <c:pt idx="1487">
                  <c:v>0.383765733367594</c:v>
                </c:pt>
                <c:pt idx="1488">
                  <c:v>0.384022604675069</c:v>
                </c:pt>
                <c:pt idx="1489">
                  <c:v>0.384279475982544</c:v>
                </c:pt>
                <c:pt idx="1490">
                  <c:v>0.384536347290019</c:v>
                </c:pt>
                <c:pt idx="1491">
                  <c:v>0.384793218597494</c:v>
                </c:pt>
                <c:pt idx="1492">
                  <c:v>0.385050089904969</c:v>
                </c:pt>
                <c:pt idx="1493">
                  <c:v>0.385306961212444</c:v>
                </c:pt>
                <c:pt idx="1494">
                  <c:v>0.385563832519919</c:v>
                </c:pt>
                <c:pt idx="1495">
                  <c:v>0.385820703827394</c:v>
                </c:pt>
                <c:pt idx="1496">
                  <c:v>0.386077575134869</c:v>
                </c:pt>
                <c:pt idx="1497">
                  <c:v>0.386334446442344</c:v>
                </c:pt>
                <c:pt idx="1498">
                  <c:v>0.386591317749819</c:v>
                </c:pt>
                <c:pt idx="1499">
                  <c:v>0.386848189057294</c:v>
                </c:pt>
                <c:pt idx="1500">
                  <c:v>0.387105060364769</c:v>
                </c:pt>
                <c:pt idx="1501">
                  <c:v>0.387361931672244</c:v>
                </c:pt>
                <c:pt idx="1502">
                  <c:v>0.387618802979719</c:v>
                </c:pt>
                <c:pt idx="1503">
                  <c:v>0.387875674287194</c:v>
                </c:pt>
                <c:pt idx="1504">
                  <c:v>0.388132545594669</c:v>
                </c:pt>
                <c:pt idx="1505">
                  <c:v>0.388389416902144</c:v>
                </c:pt>
                <c:pt idx="1506">
                  <c:v>0.388646288209619</c:v>
                </c:pt>
                <c:pt idx="1507">
                  <c:v>0.388903159517094</c:v>
                </c:pt>
                <c:pt idx="1508">
                  <c:v>0.389160030824569</c:v>
                </c:pt>
                <c:pt idx="1509">
                  <c:v>0.389416902132044</c:v>
                </c:pt>
                <c:pt idx="1510">
                  <c:v>0.389673773439519</c:v>
                </c:pt>
                <c:pt idx="1511">
                  <c:v>0.389930644746994</c:v>
                </c:pt>
                <c:pt idx="1512">
                  <c:v>0.390187516054469</c:v>
                </c:pt>
                <c:pt idx="1513">
                  <c:v>0.390444387361944</c:v>
                </c:pt>
                <c:pt idx="1514">
                  <c:v>0.390701258669419</c:v>
                </c:pt>
                <c:pt idx="1515">
                  <c:v>0.390958129976894</c:v>
                </c:pt>
                <c:pt idx="1516">
                  <c:v>0.391215001284368</c:v>
                </c:pt>
                <c:pt idx="1517">
                  <c:v>0.391471872591843</c:v>
                </c:pt>
                <c:pt idx="1518">
                  <c:v>0.391728743899318</c:v>
                </c:pt>
                <c:pt idx="1519">
                  <c:v>0.391985615206793</c:v>
                </c:pt>
                <c:pt idx="1520">
                  <c:v>0.392242486514268</c:v>
                </c:pt>
                <c:pt idx="1521">
                  <c:v>0.392499357821743</c:v>
                </c:pt>
                <c:pt idx="1522">
                  <c:v>0.392756229129218</c:v>
                </c:pt>
                <c:pt idx="1523">
                  <c:v>0.393013100436693</c:v>
                </c:pt>
                <c:pt idx="1524">
                  <c:v>0.393269971744168</c:v>
                </c:pt>
                <c:pt idx="1525">
                  <c:v>0.393526843051643</c:v>
                </c:pt>
                <c:pt idx="1526">
                  <c:v>0.393783714359118</c:v>
                </c:pt>
                <c:pt idx="1527">
                  <c:v>0.394040585666593</c:v>
                </c:pt>
                <c:pt idx="1528">
                  <c:v>0.394297456974068</c:v>
                </c:pt>
                <c:pt idx="1529">
                  <c:v>0.394554328281543</c:v>
                </c:pt>
                <c:pt idx="1530">
                  <c:v>0.394811199589018</c:v>
                </c:pt>
                <c:pt idx="1531">
                  <c:v>0.395068070896493</c:v>
                </c:pt>
                <c:pt idx="1532">
                  <c:v>0.395324942203968</c:v>
                </c:pt>
                <c:pt idx="1533">
                  <c:v>0.395581813511443</c:v>
                </c:pt>
                <c:pt idx="1534">
                  <c:v>0.395838684818918</c:v>
                </c:pt>
                <c:pt idx="1535">
                  <c:v>0.396095556126393</c:v>
                </c:pt>
                <c:pt idx="1536">
                  <c:v>0.396352427433868</c:v>
                </c:pt>
                <c:pt idx="1537">
                  <c:v>0.396609298741343</c:v>
                </c:pt>
                <c:pt idx="1538">
                  <c:v>0.396866170048818</c:v>
                </c:pt>
                <c:pt idx="1539">
                  <c:v>0.397123041356293</c:v>
                </c:pt>
                <c:pt idx="1540">
                  <c:v>0.397379912663768</c:v>
                </c:pt>
                <c:pt idx="1541">
                  <c:v>0.397636783971243</c:v>
                </c:pt>
                <c:pt idx="1542">
                  <c:v>0.397893655278718</c:v>
                </c:pt>
                <c:pt idx="1543">
                  <c:v>0.398150526586193</c:v>
                </c:pt>
                <c:pt idx="1544">
                  <c:v>0.398407397893668</c:v>
                </c:pt>
                <c:pt idx="1545">
                  <c:v>0.398664269201143</c:v>
                </c:pt>
                <c:pt idx="1546">
                  <c:v>0.398921140508618</c:v>
                </c:pt>
                <c:pt idx="1547">
                  <c:v>0.399178011816093</c:v>
                </c:pt>
                <c:pt idx="1548">
                  <c:v>0.399434883123567</c:v>
                </c:pt>
                <c:pt idx="1549">
                  <c:v>0.399691754431042</c:v>
                </c:pt>
                <c:pt idx="1550">
                  <c:v>0.399948625738517</c:v>
                </c:pt>
                <c:pt idx="1551">
                  <c:v>0.400205497045992</c:v>
                </c:pt>
                <c:pt idx="1552">
                  <c:v>0.400462368353467</c:v>
                </c:pt>
                <c:pt idx="1553">
                  <c:v>0.400719239660942</c:v>
                </c:pt>
                <c:pt idx="1554">
                  <c:v>0.400976110968417</c:v>
                </c:pt>
                <c:pt idx="1555">
                  <c:v>0.401232982275892</c:v>
                </c:pt>
                <c:pt idx="1556">
                  <c:v>0.401489853583367</c:v>
                </c:pt>
                <c:pt idx="1557">
                  <c:v>0.401746724890842</c:v>
                </c:pt>
                <c:pt idx="1558">
                  <c:v>0.402003596198317</c:v>
                </c:pt>
                <c:pt idx="1559">
                  <c:v>0.402260467505792</c:v>
                </c:pt>
                <c:pt idx="1560">
                  <c:v>0.402517338813267</c:v>
                </c:pt>
                <c:pt idx="1561">
                  <c:v>0.402774210120742</c:v>
                </c:pt>
                <c:pt idx="1562">
                  <c:v>0.403031081428217</c:v>
                </c:pt>
                <c:pt idx="1563">
                  <c:v>0.403287952735692</c:v>
                </c:pt>
                <c:pt idx="1564">
                  <c:v>0.403544824043167</c:v>
                </c:pt>
                <c:pt idx="1565">
                  <c:v>0.403801695350642</c:v>
                </c:pt>
                <c:pt idx="1566">
                  <c:v>0.404058566658117</c:v>
                </c:pt>
                <c:pt idx="1567">
                  <c:v>0.404315437965592</c:v>
                </c:pt>
                <c:pt idx="1568">
                  <c:v>0.404572309273067</c:v>
                </c:pt>
                <c:pt idx="1569">
                  <c:v>0.404829180580542</c:v>
                </c:pt>
                <c:pt idx="1570">
                  <c:v>0.405086051888017</c:v>
                </c:pt>
                <c:pt idx="1571">
                  <c:v>0.405342923195492</c:v>
                </c:pt>
                <c:pt idx="1572">
                  <c:v>0.405599794502967</c:v>
                </c:pt>
                <c:pt idx="1573">
                  <c:v>0.405856665810442</c:v>
                </c:pt>
                <c:pt idx="1574">
                  <c:v>0.406113537117917</c:v>
                </c:pt>
                <c:pt idx="1575">
                  <c:v>0.406370408425392</c:v>
                </c:pt>
                <c:pt idx="1576">
                  <c:v>0.406627279732867</c:v>
                </c:pt>
                <c:pt idx="1577">
                  <c:v>0.406884151040342</c:v>
                </c:pt>
                <c:pt idx="1578">
                  <c:v>0.407141022347817</c:v>
                </c:pt>
                <c:pt idx="1579">
                  <c:v>0.407397893655292</c:v>
                </c:pt>
                <c:pt idx="1580">
                  <c:v>0.407654764962767</c:v>
                </c:pt>
                <c:pt idx="1581">
                  <c:v>0.407911636270242</c:v>
                </c:pt>
                <c:pt idx="1582">
                  <c:v>0.408168507577716</c:v>
                </c:pt>
                <c:pt idx="1583">
                  <c:v>0.408425378885191</c:v>
                </c:pt>
                <c:pt idx="1584">
                  <c:v>0.408682250192666</c:v>
                </c:pt>
                <c:pt idx="1585">
                  <c:v>0.408939121500141</c:v>
                </c:pt>
                <c:pt idx="1586">
                  <c:v>0.409195992807616</c:v>
                </c:pt>
                <c:pt idx="1587">
                  <c:v>0.409452864115091</c:v>
                </c:pt>
                <c:pt idx="1588">
                  <c:v>0.409709735422566</c:v>
                </c:pt>
                <c:pt idx="1589">
                  <c:v>0.409966606730041</c:v>
                </c:pt>
                <c:pt idx="1590">
                  <c:v>0.410223478037516</c:v>
                </c:pt>
                <c:pt idx="1591">
                  <c:v>0.410480349344991</c:v>
                </c:pt>
                <c:pt idx="1592">
                  <c:v>0.410737220652466</c:v>
                </c:pt>
                <c:pt idx="1593">
                  <c:v>0.410994091959941</c:v>
                </c:pt>
                <c:pt idx="1594">
                  <c:v>0.411250963267416</c:v>
                </c:pt>
                <c:pt idx="1595">
                  <c:v>0.411507834574891</c:v>
                </c:pt>
                <c:pt idx="1596">
                  <c:v>0.411764705882366</c:v>
                </c:pt>
                <c:pt idx="1597">
                  <c:v>0.412021577189841</c:v>
                </c:pt>
                <c:pt idx="1598">
                  <c:v>0.412278448497316</c:v>
                </c:pt>
                <c:pt idx="1599">
                  <c:v>0.412535319804791</c:v>
                </c:pt>
                <c:pt idx="1600">
                  <c:v>0.412792191112266</c:v>
                </c:pt>
                <c:pt idx="1601">
                  <c:v>0.413049062419741</c:v>
                </c:pt>
                <c:pt idx="1602">
                  <c:v>0.413305933727216</c:v>
                </c:pt>
                <c:pt idx="1603">
                  <c:v>0.413562805034691</c:v>
                </c:pt>
                <c:pt idx="1604">
                  <c:v>0.413819676342165</c:v>
                </c:pt>
                <c:pt idx="1605">
                  <c:v>0.41407654764964</c:v>
                </c:pt>
                <c:pt idx="1606">
                  <c:v>0.414333418957115</c:v>
                </c:pt>
                <c:pt idx="1607">
                  <c:v>0.41459029026459</c:v>
                </c:pt>
                <c:pt idx="1608">
                  <c:v>0.414847161572065</c:v>
                </c:pt>
                <c:pt idx="1609">
                  <c:v>0.41510403287954</c:v>
                </c:pt>
                <c:pt idx="1610">
                  <c:v>0.415360904187015</c:v>
                </c:pt>
                <c:pt idx="1611">
                  <c:v>0.41561777549449</c:v>
                </c:pt>
                <c:pt idx="1612">
                  <c:v>0.415874646801965</c:v>
                </c:pt>
                <c:pt idx="1613">
                  <c:v>0.41613151810944</c:v>
                </c:pt>
                <c:pt idx="1614">
                  <c:v>0.416388389416915</c:v>
                </c:pt>
                <c:pt idx="1615">
                  <c:v>0.41664526072439</c:v>
                </c:pt>
                <c:pt idx="1616">
                  <c:v>0.416902132031865</c:v>
                </c:pt>
                <c:pt idx="1617">
                  <c:v>0.41715900333934</c:v>
                </c:pt>
                <c:pt idx="1618">
                  <c:v>0.417415874646815</c:v>
                </c:pt>
                <c:pt idx="1619">
                  <c:v>0.41767274595429</c:v>
                </c:pt>
                <c:pt idx="1620">
                  <c:v>0.417929617261765</c:v>
                </c:pt>
                <c:pt idx="1621">
                  <c:v>0.41818648856924</c:v>
                </c:pt>
                <c:pt idx="1622">
                  <c:v>0.418443359876715</c:v>
                </c:pt>
                <c:pt idx="1623">
                  <c:v>0.41870023118419</c:v>
                </c:pt>
                <c:pt idx="1624">
                  <c:v>0.418957102491665</c:v>
                </c:pt>
                <c:pt idx="1625">
                  <c:v>0.419213973799139</c:v>
                </c:pt>
                <c:pt idx="1626">
                  <c:v>0.419470845106614</c:v>
                </c:pt>
                <c:pt idx="1627">
                  <c:v>0.419727716414089</c:v>
                </c:pt>
                <c:pt idx="1628">
                  <c:v>0.419984587721564</c:v>
                </c:pt>
                <c:pt idx="1629">
                  <c:v>0.420241459029039</c:v>
                </c:pt>
                <c:pt idx="1630">
                  <c:v>0.420498330336514</c:v>
                </c:pt>
                <c:pt idx="1631">
                  <c:v>0.420755201643989</c:v>
                </c:pt>
                <c:pt idx="1632">
                  <c:v>0.421012072951464</c:v>
                </c:pt>
                <c:pt idx="1633">
                  <c:v>0.421268944258939</c:v>
                </c:pt>
                <c:pt idx="1634">
                  <c:v>0.421525815566414</c:v>
                </c:pt>
                <c:pt idx="1635">
                  <c:v>0.421782686873889</c:v>
                </c:pt>
                <c:pt idx="1636">
                  <c:v>0.422039558181364</c:v>
                </c:pt>
                <c:pt idx="1637">
                  <c:v>0.422296429488839</c:v>
                </c:pt>
                <c:pt idx="1638">
                  <c:v>0.422553300796314</c:v>
                </c:pt>
                <c:pt idx="1639">
                  <c:v>0.422810172103789</c:v>
                </c:pt>
                <c:pt idx="1640">
                  <c:v>0.423067043411264</c:v>
                </c:pt>
                <c:pt idx="1641">
                  <c:v>0.423323914718739</c:v>
                </c:pt>
                <c:pt idx="1642">
                  <c:v>0.423580786026214</c:v>
                </c:pt>
                <c:pt idx="1643">
                  <c:v>0.423837657333689</c:v>
                </c:pt>
                <c:pt idx="1644">
                  <c:v>0.424094528641164</c:v>
                </c:pt>
                <c:pt idx="1645">
                  <c:v>0.424351399948639</c:v>
                </c:pt>
                <c:pt idx="1646">
                  <c:v>0.424608271256114</c:v>
                </c:pt>
                <c:pt idx="1647">
                  <c:v>0.424865142563589</c:v>
                </c:pt>
                <c:pt idx="1648">
                  <c:v>0.425122013871064</c:v>
                </c:pt>
                <c:pt idx="1649">
                  <c:v>0.425378885178539</c:v>
                </c:pt>
                <c:pt idx="1650">
                  <c:v>0.425635756486014</c:v>
                </c:pt>
                <c:pt idx="1651">
                  <c:v>0.425892627793488</c:v>
                </c:pt>
                <c:pt idx="1652">
                  <c:v>0.426149499100963</c:v>
                </c:pt>
                <c:pt idx="1653">
                  <c:v>0.426406370408438</c:v>
                </c:pt>
                <c:pt idx="1654">
                  <c:v>0.426663241715913</c:v>
                </c:pt>
                <c:pt idx="1655">
                  <c:v>0.426920113023388</c:v>
                </c:pt>
                <c:pt idx="1656">
                  <c:v>0.427176984330863</c:v>
                </c:pt>
                <c:pt idx="1657">
                  <c:v>0.427433855638338</c:v>
                </c:pt>
                <c:pt idx="1658">
                  <c:v>0.427690726945813</c:v>
                </c:pt>
                <c:pt idx="1659">
                  <c:v>0.427947598253288</c:v>
                </c:pt>
                <c:pt idx="1660">
                  <c:v>0.428204469560763</c:v>
                </c:pt>
                <c:pt idx="1661">
                  <c:v>0.428461340868238</c:v>
                </c:pt>
                <c:pt idx="1662">
                  <c:v>0.428718212175713</c:v>
                </c:pt>
                <c:pt idx="1663">
                  <c:v>0.428975083483188</c:v>
                </c:pt>
                <c:pt idx="1664">
                  <c:v>0.429231954790663</c:v>
                </c:pt>
                <c:pt idx="1665">
                  <c:v>0.429488826098138</c:v>
                </c:pt>
                <c:pt idx="1666">
                  <c:v>0.429745697405613</c:v>
                </c:pt>
                <c:pt idx="1667">
                  <c:v>0.430002568713088</c:v>
                </c:pt>
                <c:pt idx="1668">
                  <c:v>0.430259440020563</c:v>
                </c:pt>
                <c:pt idx="1669">
                  <c:v>0.430516311328038</c:v>
                </c:pt>
                <c:pt idx="1670">
                  <c:v>0.430773182635513</c:v>
                </c:pt>
                <c:pt idx="1671">
                  <c:v>0.431030053942988</c:v>
                </c:pt>
                <c:pt idx="1672">
                  <c:v>0.431286925250463</c:v>
                </c:pt>
                <c:pt idx="1673">
                  <c:v>0.431543796557938</c:v>
                </c:pt>
                <c:pt idx="1674">
                  <c:v>0.431800667865413</c:v>
                </c:pt>
                <c:pt idx="1675">
                  <c:v>0.432057539172888</c:v>
                </c:pt>
                <c:pt idx="1676">
                  <c:v>0.432314410480363</c:v>
                </c:pt>
                <c:pt idx="1677">
                  <c:v>0.432571281787838</c:v>
                </c:pt>
                <c:pt idx="1678">
                  <c:v>0.432828153095313</c:v>
                </c:pt>
                <c:pt idx="1679">
                  <c:v>0.433085024402788</c:v>
                </c:pt>
                <c:pt idx="1680">
                  <c:v>0.433341895710263</c:v>
                </c:pt>
                <c:pt idx="1681">
                  <c:v>0.433598767017738</c:v>
                </c:pt>
                <c:pt idx="1682">
                  <c:v>0.433855638325213</c:v>
                </c:pt>
                <c:pt idx="1683">
                  <c:v>0.434112509632688</c:v>
                </c:pt>
                <c:pt idx="1684">
                  <c:v>0.434369380940163</c:v>
                </c:pt>
                <c:pt idx="1685">
                  <c:v>0.434626252247638</c:v>
                </c:pt>
                <c:pt idx="1686">
                  <c:v>0.434883123555113</c:v>
                </c:pt>
                <c:pt idx="1687">
                  <c:v>0.435139994862588</c:v>
                </c:pt>
                <c:pt idx="1688">
                  <c:v>0.435396866170062</c:v>
                </c:pt>
                <c:pt idx="1689">
                  <c:v>0.435653737477537</c:v>
                </c:pt>
                <c:pt idx="1690">
                  <c:v>0.435910608785012</c:v>
                </c:pt>
                <c:pt idx="1691">
                  <c:v>0.436167480092487</c:v>
                </c:pt>
                <c:pt idx="1692">
                  <c:v>0.436424351399962</c:v>
                </c:pt>
                <c:pt idx="1693">
                  <c:v>0.436681222707437</c:v>
                </c:pt>
                <c:pt idx="1694">
                  <c:v>0.436938094014912</c:v>
                </c:pt>
                <c:pt idx="1695">
                  <c:v>0.437194965322387</c:v>
                </c:pt>
                <c:pt idx="1696">
                  <c:v>0.437451836629862</c:v>
                </c:pt>
                <c:pt idx="1697">
                  <c:v>0.437708707937337</c:v>
                </c:pt>
                <c:pt idx="1698">
                  <c:v>0.437965579244812</c:v>
                </c:pt>
                <c:pt idx="1699">
                  <c:v>0.438222450552287</c:v>
                </c:pt>
                <c:pt idx="1700">
                  <c:v>0.438479321859762</c:v>
                </c:pt>
                <c:pt idx="1701">
                  <c:v>0.438736193167237</c:v>
                </c:pt>
                <c:pt idx="1702">
                  <c:v>0.438993064474712</c:v>
                </c:pt>
                <c:pt idx="1703">
                  <c:v>0.439249935782187</c:v>
                </c:pt>
                <c:pt idx="1704">
                  <c:v>0.439506807089662</c:v>
                </c:pt>
                <c:pt idx="1705">
                  <c:v>0.439763678397137</c:v>
                </c:pt>
                <c:pt idx="1706">
                  <c:v>0.440020549704612</c:v>
                </c:pt>
                <c:pt idx="1707">
                  <c:v>0.440277421012087</c:v>
                </c:pt>
                <c:pt idx="1708">
                  <c:v>0.440534292319562</c:v>
                </c:pt>
                <c:pt idx="1709">
                  <c:v>0.440791163627037</c:v>
                </c:pt>
                <c:pt idx="1710">
                  <c:v>0.441048034934512</c:v>
                </c:pt>
                <c:pt idx="1711">
                  <c:v>0.441304906241987</c:v>
                </c:pt>
                <c:pt idx="1712">
                  <c:v>0.441561777549462</c:v>
                </c:pt>
                <c:pt idx="1713">
                  <c:v>0.441818648856937</c:v>
                </c:pt>
                <c:pt idx="1714">
                  <c:v>0.442075520164412</c:v>
                </c:pt>
                <c:pt idx="1715">
                  <c:v>0.442332391471887</c:v>
                </c:pt>
                <c:pt idx="1716">
                  <c:v>0.442589262779362</c:v>
                </c:pt>
                <c:pt idx="1717">
                  <c:v>0.442846134086837</c:v>
                </c:pt>
                <c:pt idx="1718">
                  <c:v>0.443103005394312</c:v>
                </c:pt>
                <c:pt idx="1719">
                  <c:v>0.443359876701787</c:v>
                </c:pt>
                <c:pt idx="1720">
                  <c:v>0.443616748009262</c:v>
                </c:pt>
                <c:pt idx="1721">
                  <c:v>0.443873619316737</c:v>
                </c:pt>
                <c:pt idx="1722">
                  <c:v>0.444130490624212</c:v>
                </c:pt>
                <c:pt idx="1723">
                  <c:v>0.444387361931687</c:v>
                </c:pt>
                <c:pt idx="1724">
                  <c:v>0.444644233239161</c:v>
                </c:pt>
                <c:pt idx="1725">
                  <c:v>0.444901104546636</c:v>
                </c:pt>
                <c:pt idx="1726">
                  <c:v>0.445157975854111</c:v>
                </c:pt>
                <c:pt idx="1727">
                  <c:v>0.445414847161586</c:v>
                </c:pt>
                <c:pt idx="1728">
                  <c:v>0.445671718469061</c:v>
                </c:pt>
                <c:pt idx="1729">
                  <c:v>0.445928589776536</c:v>
                </c:pt>
                <c:pt idx="1730">
                  <c:v>0.446185461084011</c:v>
                </c:pt>
                <c:pt idx="1731">
                  <c:v>0.446442332391486</c:v>
                </c:pt>
                <c:pt idx="1732">
                  <c:v>0.446699203698961</c:v>
                </c:pt>
                <c:pt idx="1733">
                  <c:v>0.446956075006436</c:v>
                </c:pt>
                <c:pt idx="1734">
                  <c:v>0.447212946313911</c:v>
                </c:pt>
                <c:pt idx="1735">
                  <c:v>0.447469817621386</c:v>
                </c:pt>
                <c:pt idx="1736">
                  <c:v>0.447726688928861</c:v>
                </c:pt>
                <c:pt idx="1737">
                  <c:v>0.447983560236336</c:v>
                </c:pt>
                <c:pt idx="1738">
                  <c:v>0.448240431543811</c:v>
                </c:pt>
                <c:pt idx="1739">
                  <c:v>0.448497302851286</c:v>
                </c:pt>
                <c:pt idx="1740">
                  <c:v>0.448754174158761</c:v>
                </c:pt>
                <c:pt idx="1741">
                  <c:v>0.449011045466236</c:v>
                </c:pt>
                <c:pt idx="1742">
                  <c:v>0.449267916773711</c:v>
                </c:pt>
                <c:pt idx="1743">
                  <c:v>0.449524788081186</c:v>
                </c:pt>
                <c:pt idx="1744">
                  <c:v>0.449781659388661</c:v>
                </c:pt>
                <c:pt idx="1745">
                  <c:v>0.450038530696136</c:v>
                </c:pt>
                <c:pt idx="1746">
                  <c:v>0.450295402003611</c:v>
                </c:pt>
                <c:pt idx="1747">
                  <c:v>0.450552273311086</c:v>
                </c:pt>
                <c:pt idx="1748">
                  <c:v>0.450809144618561</c:v>
                </c:pt>
                <c:pt idx="1749">
                  <c:v>0.451066015926036</c:v>
                </c:pt>
                <c:pt idx="1750">
                  <c:v>0.451322887233511</c:v>
                </c:pt>
                <c:pt idx="1751">
                  <c:v>0.451579758540986</c:v>
                </c:pt>
                <c:pt idx="1752">
                  <c:v>0.451836629848461</c:v>
                </c:pt>
                <c:pt idx="1753">
                  <c:v>0.452093501155936</c:v>
                </c:pt>
                <c:pt idx="1754">
                  <c:v>0.452350372463411</c:v>
                </c:pt>
                <c:pt idx="1755">
                  <c:v>0.452607243770886</c:v>
                </c:pt>
                <c:pt idx="1756">
                  <c:v>0.45286411507836</c:v>
                </c:pt>
                <c:pt idx="1757">
                  <c:v>0.453120986385835</c:v>
                </c:pt>
                <c:pt idx="1758">
                  <c:v>0.45337785769331</c:v>
                </c:pt>
                <c:pt idx="1759">
                  <c:v>0.453634729000785</c:v>
                </c:pt>
                <c:pt idx="1760">
                  <c:v>0.45389160030826</c:v>
                </c:pt>
                <c:pt idx="1761">
                  <c:v>0.454148471615735</c:v>
                </c:pt>
                <c:pt idx="1762">
                  <c:v>0.45440534292321</c:v>
                </c:pt>
                <c:pt idx="1763">
                  <c:v>0.454662214230685</c:v>
                </c:pt>
                <c:pt idx="1764">
                  <c:v>0.45491908553816</c:v>
                </c:pt>
                <c:pt idx="1765">
                  <c:v>0.455175956845635</c:v>
                </c:pt>
                <c:pt idx="1766">
                  <c:v>0.45543282815311</c:v>
                </c:pt>
                <c:pt idx="1767">
                  <c:v>0.455689699460585</c:v>
                </c:pt>
                <c:pt idx="1768">
                  <c:v>0.45594657076806</c:v>
                </c:pt>
                <c:pt idx="1769">
                  <c:v>0.456203442075535</c:v>
                </c:pt>
                <c:pt idx="1770">
                  <c:v>0.45646031338301</c:v>
                </c:pt>
                <c:pt idx="1771">
                  <c:v>0.456717184690485</c:v>
                </c:pt>
                <c:pt idx="1772">
                  <c:v>0.45697405599796</c:v>
                </c:pt>
                <c:pt idx="1773">
                  <c:v>0.457230927305435</c:v>
                </c:pt>
                <c:pt idx="1774">
                  <c:v>0.45748779861291</c:v>
                </c:pt>
                <c:pt idx="1775">
                  <c:v>0.457744669920385</c:v>
                </c:pt>
                <c:pt idx="1776">
                  <c:v>0.45800154122786</c:v>
                </c:pt>
                <c:pt idx="1777">
                  <c:v>0.458258412535335</c:v>
                </c:pt>
                <c:pt idx="1778">
                  <c:v>0.45851528384281</c:v>
                </c:pt>
                <c:pt idx="1779">
                  <c:v>0.458772155150285</c:v>
                </c:pt>
                <c:pt idx="1780">
                  <c:v>0.45902902645776</c:v>
                </c:pt>
                <c:pt idx="1781">
                  <c:v>0.459285897765235</c:v>
                </c:pt>
                <c:pt idx="1782">
                  <c:v>0.45954276907271</c:v>
                </c:pt>
                <c:pt idx="1783">
                  <c:v>0.459799640380185</c:v>
                </c:pt>
                <c:pt idx="1784">
                  <c:v>0.46005651168766</c:v>
                </c:pt>
                <c:pt idx="1785">
                  <c:v>0.460313382995134</c:v>
                </c:pt>
                <c:pt idx="1786">
                  <c:v>0.460570254302609</c:v>
                </c:pt>
                <c:pt idx="1787">
                  <c:v>0.460827125610084</c:v>
                </c:pt>
                <c:pt idx="1788">
                  <c:v>0.461083996917559</c:v>
                </c:pt>
                <c:pt idx="1789">
                  <c:v>0.461340868225034</c:v>
                </c:pt>
                <c:pt idx="1790">
                  <c:v>0.461597739532509</c:v>
                </c:pt>
                <c:pt idx="1791">
                  <c:v>0.461854610839984</c:v>
                </c:pt>
                <c:pt idx="1792">
                  <c:v>0.462111482147459</c:v>
                </c:pt>
                <c:pt idx="1793">
                  <c:v>0.462368353454934</c:v>
                </c:pt>
                <c:pt idx="1794">
                  <c:v>0.462625224762409</c:v>
                </c:pt>
                <c:pt idx="1795">
                  <c:v>0.462882096069884</c:v>
                </c:pt>
                <c:pt idx="1796">
                  <c:v>0.463138967377359</c:v>
                </c:pt>
                <c:pt idx="1797">
                  <c:v>0.463395838684834</c:v>
                </c:pt>
                <c:pt idx="1798">
                  <c:v>0.463652709992309</c:v>
                </c:pt>
                <c:pt idx="1799">
                  <c:v>0.463909581299784</c:v>
                </c:pt>
                <c:pt idx="1800">
                  <c:v>0.464166452607259</c:v>
                </c:pt>
                <c:pt idx="1801">
                  <c:v>0.464423323914734</c:v>
                </c:pt>
                <c:pt idx="1802">
                  <c:v>0.464680195222209</c:v>
                </c:pt>
                <c:pt idx="1803">
                  <c:v>0.464937066529684</c:v>
                </c:pt>
                <c:pt idx="1804">
                  <c:v>0.465193937837159</c:v>
                </c:pt>
                <c:pt idx="1805">
                  <c:v>0.465450809144634</c:v>
                </c:pt>
                <c:pt idx="1806">
                  <c:v>0.465707680452109</c:v>
                </c:pt>
                <c:pt idx="1807">
                  <c:v>0.465964551759584</c:v>
                </c:pt>
                <c:pt idx="1808">
                  <c:v>0.466221423067059</c:v>
                </c:pt>
                <c:pt idx="1809">
                  <c:v>0.466478294374534</c:v>
                </c:pt>
                <c:pt idx="1810">
                  <c:v>0.466735165682009</c:v>
                </c:pt>
                <c:pt idx="1811">
                  <c:v>0.466992036989483</c:v>
                </c:pt>
                <c:pt idx="1812">
                  <c:v>0.467248908296958</c:v>
                </c:pt>
                <c:pt idx="1813">
                  <c:v>0.467505779604433</c:v>
                </c:pt>
                <c:pt idx="1814">
                  <c:v>0.467762650911908</c:v>
                </c:pt>
                <c:pt idx="1815">
                  <c:v>0.468019522219383</c:v>
                </c:pt>
                <c:pt idx="1816">
                  <c:v>0.468276393526858</c:v>
                </c:pt>
                <c:pt idx="1817">
                  <c:v>0.468533264834333</c:v>
                </c:pt>
                <c:pt idx="1818">
                  <c:v>0.468790136141808</c:v>
                </c:pt>
                <c:pt idx="1819">
                  <c:v>0.469047007449283</c:v>
                </c:pt>
                <c:pt idx="1820">
                  <c:v>0.469303878756758</c:v>
                </c:pt>
                <c:pt idx="1821">
                  <c:v>0.469560750064233</c:v>
                </c:pt>
                <c:pt idx="1822">
                  <c:v>0.469817621371708</c:v>
                </c:pt>
                <c:pt idx="1823">
                  <c:v>0.470074492679183</c:v>
                </c:pt>
                <c:pt idx="1824">
                  <c:v>0.470331363986658</c:v>
                </c:pt>
                <c:pt idx="1825">
                  <c:v>0.470588235294133</c:v>
                </c:pt>
                <c:pt idx="1826">
                  <c:v>0.470845106601608</c:v>
                </c:pt>
                <c:pt idx="1827">
                  <c:v>0.471101977909083</c:v>
                </c:pt>
                <c:pt idx="1828">
                  <c:v>0.471358849216558</c:v>
                </c:pt>
                <c:pt idx="1829">
                  <c:v>0.471615720524033</c:v>
                </c:pt>
                <c:pt idx="1830">
                  <c:v>0.471872591831508</c:v>
                </c:pt>
                <c:pt idx="1831">
                  <c:v>0.472129463138983</c:v>
                </c:pt>
                <c:pt idx="1832">
                  <c:v>0.472386334446458</c:v>
                </c:pt>
                <c:pt idx="1833">
                  <c:v>0.472643205753933</c:v>
                </c:pt>
                <c:pt idx="1834">
                  <c:v>0.472900077061408</c:v>
                </c:pt>
                <c:pt idx="1835">
                  <c:v>0.473156948368883</c:v>
                </c:pt>
                <c:pt idx="1836">
                  <c:v>0.473413819676358</c:v>
                </c:pt>
                <c:pt idx="1837">
                  <c:v>0.473670690983833</c:v>
                </c:pt>
                <c:pt idx="1838">
                  <c:v>0.473927562291308</c:v>
                </c:pt>
                <c:pt idx="1839">
                  <c:v>0.474184433598783</c:v>
                </c:pt>
                <c:pt idx="1840">
                  <c:v>0.474441304906258</c:v>
                </c:pt>
                <c:pt idx="1841">
                  <c:v>0.474698176213733</c:v>
                </c:pt>
                <c:pt idx="1842">
                  <c:v>0.474955047521208</c:v>
                </c:pt>
                <c:pt idx="1843">
                  <c:v>0.475211918828683</c:v>
                </c:pt>
                <c:pt idx="1844">
                  <c:v>0.475468790136158</c:v>
                </c:pt>
                <c:pt idx="1845">
                  <c:v>0.475725661443633</c:v>
                </c:pt>
                <c:pt idx="1846">
                  <c:v>0.475982532751108</c:v>
                </c:pt>
                <c:pt idx="1847">
                  <c:v>0.476239404058583</c:v>
                </c:pt>
                <c:pt idx="1848">
                  <c:v>0.476496275366058</c:v>
                </c:pt>
                <c:pt idx="1849">
                  <c:v>0.476753146673533</c:v>
                </c:pt>
                <c:pt idx="1850">
                  <c:v>0.477010017981008</c:v>
                </c:pt>
                <c:pt idx="1851">
                  <c:v>0.477266889288483</c:v>
                </c:pt>
                <c:pt idx="1852">
                  <c:v>0.477523760595957</c:v>
                </c:pt>
                <c:pt idx="1853">
                  <c:v>0.477780631903432</c:v>
                </c:pt>
                <c:pt idx="1854">
                  <c:v>0.478037503210907</c:v>
                </c:pt>
                <c:pt idx="1855">
                  <c:v>0.478294374518382</c:v>
                </c:pt>
                <c:pt idx="1856">
                  <c:v>0.478551245825857</c:v>
                </c:pt>
                <c:pt idx="1857">
                  <c:v>0.478808117133332</c:v>
                </c:pt>
                <c:pt idx="1858">
                  <c:v>0.479064988440807</c:v>
                </c:pt>
                <c:pt idx="1859">
                  <c:v>0.479321859748282</c:v>
                </c:pt>
                <c:pt idx="1860">
                  <c:v>0.479578731055757</c:v>
                </c:pt>
                <c:pt idx="1861">
                  <c:v>0.479835602363232</c:v>
                </c:pt>
                <c:pt idx="1862">
                  <c:v>0.480092473670707</c:v>
                </c:pt>
                <c:pt idx="1863">
                  <c:v>0.480349344978182</c:v>
                </c:pt>
                <c:pt idx="1864">
                  <c:v>0.480606216285657</c:v>
                </c:pt>
                <c:pt idx="1865">
                  <c:v>0.480863087593132</c:v>
                </c:pt>
                <c:pt idx="1866">
                  <c:v>0.481119958900607</c:v>
                </c:pt>
                <c:pt idx="1867">
                  <c:v>0.481376830208082</c:v>
                </c:pt>
                <c:pt idx="1868">
                  <c:v>0.481633701515557</c:v>
                </c:pt>
                <c:pt idx="1869">
                  <c:v>0.481890572823032</c:v>
                </c:pt>
                <c:pt idx="1870">
                  <c:v>0.482147444130507</c:v>
                </c:pt>
                <c:pt idx="1871">
                  <c:v>0.482404315437982</c:v>
                </c:pt>
                <c:pt idx="1872">
                  <c:v>0.482661186745457</c:v>
                </c:pt>
                <c:pt idx="1873">
                  <c:v>0.482918058052932</c:v>
                </c:pt>
                <c:pt idx="1874">
                  <c:v>0.483174929360407</c:v>
                </c:pt>
                <c:pt idx="1875">
                  <c:v>0.483431800667882</c:v>
                </c:pt>
                <c:pt idx="1876">
                  <c:v>0.483688671975357</c:v>
                </c:pt>
                <c:pt idx="1877">
                  <c:v>0.483945543282832</c:v>
                </c:pt>
                <c:pt idx="1878">
                  <c:v>0.484202414590307</c:v>
                </c:pt>
                <c:pt idx="1879">
                  <c:v>0.484459285897782</c:v>
                </c:pt>
                <c:pt idx="1880">
                  <c:v>0.484716157205257</c:v>
                </c:pt>
                <c:pt idx="1881">
                  <c:v>0.484973028512732</c:v>
                </c:pt>
                <c:pt idx="1882">
                  <c:v>0.485229899820207</c:v>
                </c:pt>
                <c:pt idx="1883">
                  <c:v>0.485486771127681</c:v>
                </c:pt>
                <c:pt idx="1884">
                  <c:v>0.485743642435156</c:v>
                </c:pt>
                <c:pt idx="1885">
                  <c:v>0.486000513742631</c:v>
                </c:pt>
                <c:pt idx="1886">
                  <c:v>0.486257385050106</c:v>
                </c:pt>
                <c:pt idx="1887">
                  <c:v>0.486514256357581</c:v>
                </c:pt>
                <c:pt idx="1888">
                  <c:v>0.486771127665056</c:v>
                </c:pt>
                <c:pt idx="1889">
                  <c:v>0.487027998972531</c:v>
                </c:pt>
                <c:pt idx="1890">
                  <c:v>0.487284870280006</c:v>
                </c:pt>
                <c:pt idx="1891">
                  <c:v>0.487541741587481</c:v>
                </c:pt>
                <c:pt idx="1892">
                  <c:v>0.487798612894956</c:v>
                </c:pt>
                <c:pt idx="1893">
                  <c:v>0.488055484202431</c:v>
                </c:pt>
                <c:pt idx="1894">
                  <c:v>0.488312355509906</c:v>
                </c:pt>
                <c:pt idx="1895">
                  <c:v>0.488569226817381</c:v>
                </c:pt>
                <c:pt idx="1896">
                  <c:v>0.488826098124856</c:v>
                </c:pt>
                <c:pt idx="1897">
                  <c:v>0.489082969432331</c:v>
                </c:pt>
                <c:pt idx="1898">
                  <c:v>0.489339840739806</c:v>
                </c:pt>
                <c:pt idx="1899">
                  <c:v>0.489596712047281</c:v>
                </c:pt>
                <c:pt idx="1900">
                  <c:v>0.489853583354756</c:v>
                </c:pt>
                <c:pt idx="1901">
                  <c:v>0.490110454662231</c:v>
                </c:pt>
                <c:pt idx="1902">
                  <c:v>0.490367325969706</c:v>
                </c:pt>
                <c:pt idx="1903">
                  <c:v>0.490624197277181</c:v>
                </c:pt>
                <c:pt idx="1904">
                  <c:v>0.490881068584656</c:v>
                </c:pt>
                <c:pt idx="1905">
                  <c:v>0.491137939892131</c:v>
                </c:pt>
                <c:pt idx="1906">
                  <c:v>0.491394811199606</c:v>
                </c:pt>
                <c:pt idx="1907">
                  <c:v>0.491651682507081</c:v>
                </c:pt>
                <c:pt idx="1908">
                  <c:v>0.491908553814556</c:v>
                </c:pt>
                <c:pt idx="1909">
                  <c:v>0.492165425122031</c:v>
                </c:pt>
                <c:pt idx="1910">
                  <c:v>0.492422296429506</c:v>
                </c:pt>
                <c:pt idx="1911">
                  <c:v>0.492679167736981</c:v>
                </c:pt>
                <c:pt idx="1912">
                  <c:v>0.492936039044456</c:v>
                </c:pt>
                <c:pt idx="1913">
                  <c:v>0.493192910351931</c:v>
                </c:pt>
                <c:pt idx="1914">
                  <c:v>0.493449781659405</c:v>
                </c:pt>
                <c:pt idx="1915">
                  <c:v>0.49370665296688</c:v>
                </c:pt>
                <c:pt idx="1916">
                  <c:v>0.493963524274355</c:v>
                </c:pt>
                <c:pt idx="1917">
                  <c:v>0.49422039558183</c:v>
                </c:pt>
                <c:pt idx="1918">
                  <c:v>0.494477266889305</c:v>
                </c:pt>
                <c:pt idx="1919">
                  <c:v>0.49473413819678</c:v>
                </c:pt>
                <c:pt idx="1920">
                  <c:v>0.494991009504255</c:v>
                </c:pt>
                <c:pt idx="1921">
                  <c:v>0.49524788081173</c:v>
                </c:pt>
                <c:pt idx="1922">
                  <c:v>0.495504752119205</c:v>
                </c:pt>
                <c:pt idx="1923">
                  <c:v>0.49576162342668</c:v>
                </c:pt>
                <c:pt idx="1924">
                  <c:v>0.496018494734155</c:v>
                </c:pt>
                <c:pt idx="1925">
                  <c:v>0.49627536604163</c:v>
                </c:pt>
                <c:pt idx="1926">
                  <c:v>0.496532237349105</c:v>
                </c:pt>
                <c:pt idx="1927">
                  <c:v>0.49678910865658</c:v>
                </c:pt>
                <c:pt idx="1928">
                  <c:v>0.497045979964055</c:v>
                </c:pt>
                <c:pt idx="1929">
                  <c:v>0.49730285127153</c:v>
                </c:pt>
                <c:pt idx="1930">
                  <c:v>0.497559722579005</c:v>
                </c:pt>
                <c:pt idx="1931">
                  <c:v>0.49781659388648</c:v>
                </c:pt>
                <c:pt idx="1932">
                  <c:v>0.498073465193955</c:v>
                </c:pt>
                <c:pt idx="1933">
                  <c:v>0.49833033650143</c:v>
                </c:pt>
                <c:pt idx="1934">
                  <c:v>0.498587207808905</c:v>
                </c:pt>
                <c:pt idx="1935">
                  <c:v>0.49884407911638</c:v>
                </c:pt>
                <c:pt idx="1936">
                  <c:v>0.499100950423855</c:v>
                </c:pt>
                <c:pt idx="1937">
                  <c:v>0.49935782173133</c:v>
                </c:pt>
                <c:pt idx="1938">
                  <c:v>0.499614693038804</c:v>
                </c:pt>
                <c:pt idx="1939">
                  <c:v>0.499871564346279</c:v>
                </c:pt>
                <c:pt idx="1940">
                  <c:v>0.500128435653754</c:v>
                </c:pt>
                <c:pt idx="1941">
                  <c:v>0.500385306961229</c:v>
                </c:pt>
                <c:pt idx="1942">
                  <c:v>0.500642178268704</c:v>
                </c:pt>
                <c:pt idx="1943">
                  <c:v>0.500899049576179</c:v>
                </c:pt>
                <c:pt idx="1944">
                  <c:v>0.501155920883654</c:v>
                </c:pt>
                <c:pt idx="1945">
                  <c:v>0.501412792191129</c:v>
                </c:pt>
                <c:pt idx="1946">
                  <c:v>0.501669663498604</c:v>
                </c:pt>
                <c:pt idx="1947">
                  <c:v>0.501926534806079</c:v>
                </c:pt>
                <c:pt idx="1948">
                  <c:v>0.502183406113554</c:v>
                </c:pt>
                <c:pt idx="1949">
                  <c:v>0.502440277421029</c:v>
                </c:pt>
                <c:pt idx="1950">
                  <c:v>0.502697148728504</c:v>
                </c:pt>
                <c:pt idx="1951">
                  <c:v>0.502954020035979</c:v>
                </c:pt>
                <c:pt idx="1952">
                  <c:v>0.503210891343454</c:v>
                </c:pt>
                <c:pt idx="1953">
                  <c:v>0.503467762650929</c:v>
                </c:pt>
                <c:pt idx="1954">
                  <c:v>0.503724633958404</c:v>
                </c:pt>
                <c:pt idx="1955">
                  <c:v>0.503981505265879</c:v>
                </c:pt>
                <c:pt idx="1956">
                  <c:v>0.504238376573354</c:v>
                </c:pt>
                <c:pt idx="1957">
                  <c:v>0.504495247880828</c:v>
                </c:pt>
                <c:pt idx="1958">
                  <c:v>0.504752119188303</c:v>
                </c:pt>
                <c:pt idx="1959">
                  <c:v>0.505008990495778</c:v>
                </c:pt>
                <c:pt idx="1960">
                  <c:v>0.505265861803253</c:v>
                </c:pt>
                <c:pt idx="1961">
                  <c:v>0.505522733110728</c:v>
                </c:pt>
                <c:pt idx="1962">
                  <c:v>0.505779604418203</c:v>
                </c:pt>
                <c:pt idx="1963">
                  <c:v>0.506036475725678</c:v>
                </c:pt>
                <c:pt idx="1964">
                  <c:v>0.506293347033153</c:v>
                </c:pt>
                <c:pt idx="1965">
                  <c:v>0.506550218340628</c:v>
                </c:pt>
                <c:pt idx="1966">
                  <c:v>0.506807089648103</c:v>
                </c:pt>
                <c:pt idx="1967">
                  <c:v>0.507063960955578</c:v>
                </c:pt>
                <c:pt idx="1968">
                  <c:v>0.507320832263053</c:v>
                </c:pt>
                <c:pt idx="1969">
                  <c:v>0.507577703570528</c:v>
                </c:pt>
                <c:pt idx="1970">
                  <c:v>0.507834574878003</c:v>
                </c:pt>
                <c:pt idx="1971">
                  <c:v>0.508091446185478</c:v>
                </c:pt>
                <c:pt idx="1972">
                  <c:v>0.508348317492953</c:v>
                </c:pt>
                <c:pt idx="1973">
                  <c:v>0.508605188800428</c:v>
                </c:pt>
                <c:pt idx="1974">
                  <c:v>0.508862060107903</c:v>
                </c:pt>
                <c:pt idx="1975">
                  <c:v>0.509118931415378</c:v>
                </c:pt>
                <c:pt idx="1976">
                  <c:v>0.509375802722852</c:v>
                </c:pt>
                <c:pt idx="1977">
                  <c:v>0.509632674030327</c:v>
                </c:pt>
                <c:pt idx="1978">
                  <c:v>0.509889545337802</c:v>
                </c:pt>
                <c:pt idx="1979">
                  <c:v>0.510146416645277</c:v>
                </c:pt>
                <c:pt idx="1980">
                  <c:v>0.510403287952752</c:v>
                </c:pt>
                <c:pt idx="1981">
                  <c:v>0.510660159260227</c:v>
                </c:pt>
                <c:pt idx="1982">
                  <c:v>0.510917030567702</c:v>
                </c:pt>
                <c:pt idx="1983">
                  <c:v>0.511173901875177</c:v>
                </c:pt>
                <c:pt idx="1984">
                  <c:v>0.511430773182652</c:v>
                </c:pt>
                <c:pt idx="1985">
                  <c:v>0.511687644490127</c:v>
                </c:pt>
                <c:pt idx="1986">
                  <c:v>0.511944515797602</c:v>
                </c:pt>
                <c:pt idx="1987">
                  <c:v>0.512201387105077</c:v>
                </c:pt>
                <c:pt idx="1988">
                  <c:v>0.512458258412552</c:v>
                </c:pt>
                <c:pt idx="1989">
                  <c:v>0.512715129720027</c:v>
                </c:pt>
                <c:pt idx="1990">
                  <c:v>0.512972001027502</c:v>
                </c:pt>
                <c:pt idx="1991">
                  <c:v>0.513228872334977</c:v>
                </c:pt>
                <c:pt idx="1992">
                  <c:v>0.513485743642451</c:v>
                </c:pt>
                <c:pt idx="1993">
                  <c:v>0.513742614949926</c:v>
                </c:pt>
                <c:pt idx="1994">
                  <c:v>0.513999486257401</c:v>
                </c:pt>
                <c:pt idx="1995">
                  <c:v>0.514256357564876</c:v>
                </c:pt>
                <c:pt idx="1996">
                  <c:v>0.514513228872351</c:v>
                </c:pt>
                <c:pt idx="1997">
                  <c:v>0.514770100179826</c:v>
                </c:pt>
                <c:pt idx="1998">
                  <c:v>0.515026971487301</c:v>
                </c:pt>
                <c:pt idx="1999">
                  <c:v>0.515283842794776</c:v>
                </c:pt>
                <c:pt idx="2000">
                  <c:v>0.515540714102251</c:v>
                </c:pt>
                <c:pt idx="2001">
                  <c:v>0.515797585409726</c:v>
                </c:pt>
                <c:pt idx="2002">
                  <c:v>0.516054456717201</c:v>
                </c:pt>
                <c:pt idx="2003">
                  <c:v>0.516311328024676</c:v>
                </c:pt>
                <c:pt idx="2004">
                  <c:v>0.516568199332151</c:v>
                </c:pt>
                <c:pt idx="2005">
                  <c:v>0.516825070639626</c:v>
                </c:pt>
                <c:pt idx="2006">
                  <c:v>0.517081941947101</c:v>
                </c:pt>
                <c:pt idx="2007">
                  <c:v>0.517338813254576</c:v>
                </c:pt>
                <c:pt idx="2008">
                  <c:v>0.51759568456205</c:v>
                </c:pt>
                <c:pt idx="2009">
                  <c:v>0.517852555869526</c:v>
                </c:pt>
                <c:pt idx="2010">
                  <c:v>0.518109427177</c:v>
                </c:pt>
                <c:pt idx="2011">
                  <c:v>0.518366298484476</c:v>
                </c:pt>
                <c:pt idx="2012">
                  <c:v>0.51862316979195</c:v>
                </c:pt>
                <c:pt idx="2013">
                  <c:v>0.518880041099425</c:v>
                </c:pt>
                <c:pt idx="2014">
                  <c:v>0.5191369124069</c:v>
                </c:pt>
                <c:pt idx="2015">
                  <c:v>0.519393783714375</c:v>
                </c:pt>
                <c:pt idx="2016">
                  <c:v>0.51965065502185</c:v>
                </c:pt>
                <c:pt idx="2017">
                  <c:v>0.519907526329325</c:v>
                </c:pt>
                <c:pt idx="2018">
                  <c:v>0.5201643976368</c:v>
                </c:pt>
                <c:pt idx="2019">
                  <c:v>0.520421268944275</c:v>
                </c:pt>
                <c:pt idx="2020">
                  <c:v>0.52067814025175</c:v>
                </c:pt>
                <c:pt idx="2021">
                  <c:v>0.520935011559225</c:v>
                </c:pt>
                <c:pt idx="2022">
                  <c:v>0.5211918828667</c:v>
                </c:pt>
                <c:pt idx="2023">
                  <c:v>0.521448754174175</c:v>
                </c:pt>
                <c:pt idx="2024">
                  <c:v>0.52170562548165</c:v>
                </c:pt>
                <c:pt idx="2025">
                  <c:v>0.521962496789125</c:v>
                </c:pt>
                <c:pt idx="2026">
                  <c:v>0.5222193680966</c:v>
                </c:pt>
                <c:pt idx="2027">
                  <c:v>0.522476239404075</c:v>
                </c:pt>
                <c:pt idx="2028">
                  <c:v>0.52273311071155</c:v>
                </c:pt>
                <c:pt idx="2029">
                  <c:v>0.522989982019025</c:v>
                </c:pt>
                <c:pt idx="2030">
                  <c:v>0.5232468533265</c:v>
                </c:pt>
                <c:pt idx="2031">
                  <c:v>0.523503724633974</c:v>
                </c:pt>
                <c:pt idx="2032">
                  <c:v>0.523760595941449</c:v>
                </c:pt>
                <c:pt idx="2033">
                  <c:v>0.524017467248924</c:v>
                </c:pt>
                <c:pt idx="2034">
                  <c:v>0.524274338556399</c:v>
                </c:pt>
                <c:pt idx="2035">
                  <c:v>0.524531209863874</c:v>
                </c:pt>
                <c:pt idx="2036">
                  <c:v>0.524788081171349</c:v>
                </c:pt>
                <c:pt idx="2037">
                  <c:v>0.525044952478824</c:v>
                </c:pt>
                <c:pt idx="2038">
                  <c:v>0.525301823786299</c:v>
                </c:pt>
                <c:pt idx="2039">
                  <c:v>0.525558695093774</c:v>
                </c:pt>
                <c:pt idx="2040">
                  <c:v>0.525815566401249</c:v>
                </c:pt>
                <c:pt idx="2041">
                  <c:v>0.526072437708724</c:v>
                </c:pt>
                <c:pt idx="2042">
                  <c:v>0.526329309016199</c:v>
                </c:pt>
                <c:pt idx="2043">
                  <c:v>0.526586180323674</c:v>
                </c:pt>
                <c:pt idx="2044">
                  <c:v>0.526843051631149</c:v>
                </c:pt>
                <c:pt idx="2045">
                  <c:v>0.527099922938624</c:v>
                </c:pt>
                <c:pt idx="2046">
                  <c:v>0.527356794246099</c:v>
                </c:pt>
                <c:pt idx="2047">
                  <c:v>0.527613665553574</c:v>
                </c:pt>
                <c:pt idx="2048">
                  <c:v>0.527870536861048</c:v>
                </c:pt>
                <c:pt idx="2049">
                  <c:v>0.528127408168523</c:v>
                </c:pt>
                <c:pt idx="2050">
                  <c:v>0.528384279475998</c:v>
                </c:pt>
                <c:pt idx="2051">
                  <c:v>0.528641150783473</c:v>
                </c:pt>
                <c:pt idx="2052">
                  <c:v>0.528898022090948</c:v>
                </c:pt>
                <c:pt idx="2053">
                  <c:v>0.529154893398423</c:v>
                </c:pt>
                <c:pt idx="2054">
                  <c:v>0.529411764705898</c:v>
                </c:pt>
                <c:pt idx="2055">
                  <c:v>0.529668636013373</c:v>
                </c:pt>
                <c:pt idx="2056">
                  <c:v>0.529925507320848</c:v>
                </c:pt>
                <c:pt idx="2057">
                  <c:v>0.530182378628323</c:v>
                </c:pt>
                <c:pt idx="2058">
                  <c:v>0.530439249935798</c:v>
                </c:pt>
                <c:pt idx="2059">
                  <c:v>0.530696121243273</c:v>
                </c:pt>
                <c:pt idx="2060">
                  <c:v>0.530952992550748</c:v>
                </c:pt>
                <c:pt idx="2061">
                  <c:v>0.531209863858223</c:v>
                </c:pt>
                <c:pt idx="2062">
                  <c:v>0.531466735165698</c:v>
                </c:pt>
                <c:pt idx="2063">
                  <c:v>0.531723606473173</c:v>
                </c:pt>
                <c:pt idx="2064">
                  <c:v>0.531980477780648</c:v>
                </c:pt>
                <c:pt idx="2065">
                  <c:v>0.532237349088123</c:v>
                </c:pt>
                <c:pt idx="2066">
                  <c:v>0.532494220395598</c:v>
                </c:pt>
                <c:pt idx="2067">
                  <c:v>0.532751091703072</c:v>
                </c:pt>
                <c:pt idx="2068">
                  <c:v>0.533007963010547</c:v>
                </c:pt>
                <c:pt idx="2069">
                  <c:v>0.533264834318022</c:v>
                </c:pt>
                <c:pt idx="2070">
                  <c:v>0.533521705625497</c:v>
                </c:pt>
                <c:pt idx="2071">
                  <c:v>0.533778576932972</c:v>
                </c:pt>
                <c:pt idx="2072">
                  <c:v>0.534035448240447</c:v>
                </c:pt>
                <c:pt idx="2073">
                  <c:v>0.534292319547922</c:v>
                </c:pt>
                <c:pt idx="2074">
                  <c:v>0.534549190855397</c:v>
                </c:pt>
                <c:pt idx="2075">
                  <c:v>0.534806062162872</c:v>
                </c:pt>
                <c:pt idx="2076">
                  <c:v>0.535062933470347</c:v>
                </c:pt>
                <c:pt idx="2077">
                  <c:v>0.535319804777822</c:v>
                </c:pt>
                <c:pt idx="2078">
                  <c:v>0.535576676085297</c:v>
                </c:pt>
                <c:pt idx="2079">
                  <c:v>0.535833547392772</c:v>
                </c:pt>
                <c:pt idx="2080">
                  <c:v>0.536090418700247</c:v>
                </c:pt>
                <c:pt idx="2081">
                  <c:v>0.536347290007722</c:v>
                </c:pt>
                <c:pt idx="2082">
                  <c:v>0.536604161315197</c:v>
                </c:pt>
                <c:pt idx="2083">
                  <c:v>0.536861032622672</c:v>
                </c:pt>
                <c:pt idx="2084">
                  <c:v>0.537117903930146</c:v>
                </c:pt>
                <c:pt idx="2085">
                  <c:v>0.537374775237621</c:v>
                </c:pt>
                <c:pt idx="2086">
                  <c:v>0.537631646545096</c:v>
                </c:pt>
                <c:pt idx="2087">
                  <c:v>0.537888517852571</c:v>
                </c:pt>
                <c:pt idx="2088">
                  <c:v>0.538145389160046</c:v>
                </c:pt>
                <c:pt idx="2089">
                  <c:v>0.538402260467521</c:v>
                </c:pt>
                <c:pt idx="2090">
                  <c:v>0.538659131774996</c:v>
                </c:pt>
                <c:pt idx="2091">
                  <c:v>0.538916003082471</c:v>
                </c:pt>
                <c:pt idx="2092">
                  <c:v>0.539172874389946</c:v>
                </c:pt>
                <c:pt idx="2093">
                  <c:v>0.539429745697421</c:v>
                </c:pt>
                <c:pt idx="2094">
                  <c:v>0.539686617004896</c:v>
                </c:pt>
                <c:pt idx="2095">
                  <c:v>0.539943488312371</c:v>
                </c:pt>
                <c:pt idx="2096">
                  <c:v>0.540200359619846</c:v>
                </c:pt>
                <c:pt idx="2097">
                  <c:v>0.540457230927321</c:v>
                </c:pt>
                <c:pt idx="2098">
                  <c:v>0.540714102234795</c:v>
                </c:pt>
                <c:pt idx="2099">
                  <c:v>0.54097097354227</c:v>
                </c:pt>
                <c:pt idx="2100">
                  <c:v>0.541227844849745</c:v>
                </c:pt>
                <c:pt idx="2101">
                  <c:v>0.54148471615722</c:v>
                </c:pt>
                <c:pt idx="2102">
                  <c:v>0.541741587464695</c:v>
                </c:pt>
                <c:pt idx="2103">
                  <c:v>0.54199845877217</c:v>
                </c:pt>
                <c:pt idx="2104">
                  <c:v>0.542255330079645</c:v>
                </c:pt>
                <c:pt idx="2105">
                  <c:v>0.54251220138712</c:v>
                </c:pt>
                <c:pt idx="2106">
                  <c:v>0.542769072694595</c:v>
                </c:pt>
                <c:pt idx="2107">
                  <c:v>0.54302594400207</c:v>
                </c:pt>
                <c:pt idx="2108">
                  <c:v>0.543282815309545</c:v>
                </c:pt>
                <c:pt idx="2109">
                  <c:v>0.54353968661702</c:v>
                </c:pt>
                <c:pt idx="2110">
                  <c:v>0.543796557924495</c:v>
                </c:pt>
                <c:pt idx="2111">
                  <c:v>0.54405342923197</c:v>
                </c:pt>
                <c:pt idx="2112">
                  <c:v>0.544310300539445</c:v>
                </c:pt>
                <c:pt idx="2113">
                  <c:v>0.54456717184692</c:v>
                </c:pt>
                <c:pt idx="2114">
                  <c:v>0.544824043154395</c:v>
                </c:pt>
                <c:pt idx="2115">
                  <c:v>0.54508091446187</c:v>
                </c:pt>
                <c:pt idx="2116">
                  <c:v>0.545337785769344</c:v>
                </c:pt>
                <c:pt idx="2117">
                  <c:v>0.54559465707682</c:v>
                </c:pt>
                <c:pt idx="2118">
                  <c:v>0.545851528384294</c:v>
                </c:pt>
                <c:pt idx="2119">
                  <c:v>0.546108399691769</c:v>
                </c:pt>
                <c:pt idx="2120">
                  <c:v>0.546365270999244</c:v>
                </c:pt>
                <c:pt idx="2121">
                  <c:v>0.546622142306719</c:v>
                </c:pt>
                <c:pt idx="2122">
                  <c:v>0.546879013614194</c:v>
                </c:pt>
                <c:pt idx="2123">
                  <c:v>0.547135884921669</c:v>
                </c:pt>
                <c:pt idx="2124">
                  <c:v>0.547392756229144</c:v>
                </c:pt>
                <c:pt idx="2125">
                  <c:v>0.547649627536619</c:v>
                </c:pt>
                <c:pt idx="2126">
                  <c:v>0.547906498844094</c:v>
                </c:pt>
                <c:pt idx="2127">
                  <c:v>0.548163370151569</c:v>
                </c:pt>
                <c:pt idx="2128">
                  <c:v>0.548420241459044</c:v>
                </c:pt>
                <c:pt idx="2129">
                  <c:v>0.548677112766519</c:v>
                </c:pt>
                <c:pt idx="2130">
                  <c:v>0.548933984073994</c:v>
                </c:pt>
                <c:pt idx="2131">
                  <c:v>0.549190855381469</c:v>
                </c:pt>
                <c:pt idx="2132">
                  <c:v>0.549447726688944</c:v>
                </c:pt>
                <c:pt idx="2133">
                  <c:v>0.549704597996419</c:v>
                </c:pt>
                <c:pt idx="2134">
                  <c:v>0.549961469303893</c:v>
                </c:pt>
                <c:pt idx="2135">
                  <c:v>0.550218340611368</c:v>
                </c:pt>
                <c:pt idx="2136">
                  <c:v>0.550475211918843</c:v>
                </c:pt>
                <c:pt idx="2137">
                  <c:v>0.550732083226318</c:v>
                </c:pt>
                <c:pt idx="2138">
                  <c:v>0.550988954533793</c:v>
                </c:pt>
                <c:pt idx="2139">
                  <c:v>0.551245825841268</c:v>
                </c:pt>
                <c:pt idx="2140">
                  <c:v>0.551502697148743</c:v>
                </c:pt>
                <c:pt idx="2141">
                  <c:v>0.551759568456218</c:v>
                </c:pt>
                <c:pt idx="2142">
                  <c:v>0.552016439763693</c:v>
                </c:pt>
                <c:pt idx="2143">
                  <c:v>0.552273311071168</c:v>
                </c:pt>
                <c:pt idx="2144">
                  <c:v>0.552530182378643</c:v>
                </c:pt>
                <c:pt idx="2145">
                  <c:v>0.552787053686118</c:v>
                </c:pt>
                <c:pt idx="2146">
                  <c:v>0.553043924993593</c:v>
                </c:pt>
                <c:pt idx="2147">
                  <c:v>0.553300796301068</c:v>
                </c:pt>
                <c:pt idx="2148">
                  <c:v>0.553557667608543</c:v>
                </c:pt>
                <c:pt idx="2149">
                  <c:v>0.553814538916018</c:v>
                </c:pt>
                <c:pt idx="2150">
                  <c:v>0.554071410223493</c:v>
                </c:pt>
                <c:pt idx="2151">
                  <c:v>0.554328281530968</c:v>
                </c:pt>
                <c:pt idx="2152">
                  <c:v>0.554585152838443</c:v>
                </c:pt>
                <c:pt idx="2153">
                  <c:v>0.554842024145918</c:v>
                </c:pt>
                <c:pt idx="2154">
                  <c:v>0.555098895453392</c:v>
                </c:pt>
                <c:pt idx="2155">
                  <c:v>0.555355766760867</c:v>
                </c:pt>
                <c:pt idx="2156">
                  <c:v>0.555612638068342</c:v>
                </c:pt>
                <c:pt idx="2157">
                  <c:v>0.555869509375817</c:v>
                </c:pt>
                <c:pt idx="2158">
                  <c:v>0.556126380683292</c:v>
                </c:pt>
                <c:pt idx="2159">
                  <c:v>0.556383251990767</c:v>
                </c:pt>
                <c:pt idx="2160">
                  <c:v>0.556640123298242</c:v>
                </c:pt>
                <c:pt idx="2161">
                  <c:v>0.556896994605717</c:v>
                </c:pt>
                <c:pt idx="2162">
                  <c:v>0.557153865913192</c:v>
                </c:pt>
                <c:pt idx="2163">
                  <c:v>0.557410737220667</c:v>
                </c:pt>
                <c:pt idx="2164">
                  <c:v>0.557667608528142</c:v>
                </c:pt>
                <c:pt idx="2165">
                  <c:v>0.557924479835617</c:v>
                </c:pt>
                <c:pt idx="2166">
                  <c:v>0.558181351143092</c:v>
                </c:pt>
                <c:pt idx="2167">
                  <c:v>0.558438222450567</c:v>
                </c:pt>
                <c:pt idx="2168">
                  <c:v>0.558695093758042</c:v>
                </c:pt>
                <c:pt idx="2169">
                  <c:v>0.558951965065517</c:v>
                </c:pt>
                <c:pt idx="2170">
                  <c:v>0.559208836372992</c:v>
                </c:pt>
                <c:pt idx="2171">
                  <c:v>0.559465707680466</c:v>
                </c:pt>
                <c:pt idx="2172">
                  <c:v>0.559722578987941</c:v>
                </c:pt>
                <c:pt idx="2173">
                  <c:v>0.559979450295416</c:v>
                </c:pt>
                <c:pt idx="2174">
                  <c:v>0.560236321602891</c:v>
                </c:pt>
                <c:pt idx="2175">
                  <c:v>0.560493192910366</c:v>
                </c:pt>
                <c:pt idx="2176">
                  <c:v>0.560750064217841</c:v>
                </c:pt>
                <c:pt idx="2177">
                  <c:v>0.561006935525316</c:v>
                </c:pt>
                <c:pt idx="2178">
                  <c:v>0.561263806832791</c:v>
                </c:pt>
                <c:pt idx="2179">
                  <c:v>0.561520678140266</c:v>
                </c:pt>
                <c:pt idx="2180">
                  <c:v>0.561777549447741</c:v>
                </c:pt>
                <c:pt idx="2181">
                  <c:v>0.562034420755216</c:v>
                </c:pt>
                <c:pt idx="2182">
                  <c:v>0.562291292062691</c:v>
                </c:pt>
                <c:pt idx="2183">
                  <c:v>0.562548163370166</c:v>
                </c:pt>
                <c:pt idx="2184">
                  <c:v>0.562805034677641</c:v>
                </c:pt>
                <c:pt idx="2185">
                  <c:v>0.563061905985116</c:v>
                </c:pt>
                <c:pt idx="2186">
                  <c:v>0.563318777292591</c:v>
                </c:pt>
                <c:pt idx="2187">
                  <c:v>0.563575648600066</c:v>
                </c:pt>
                <c:pt idx="2188">
                  <c:v>0.563832519907541</c:v>
                </c:pt>
                <c:pt idx="2189">
                  <c:v>0.564089391215016</c:v>
                </c:pt>
                <c:pt idx="2190">
                  <c:v>0.56434626252249</c:v>
                </c:pt>
                <c:pt idx="2191">
                  <c:v>0.564603133829965</c:v>
                </c:pt>
                <c:pt idx="2192">
                  <c:v>0.56486000513744</c:v>
                </c:pt>
                <c:pt idx="2193">
                  <c:v>0.565116876444915</c:v>
                </c:pt>
                <c:pt idx="2194">
                  <c:v>0.56537374775239</c:v>
                </c:pt>
                <c:pt idx="2195">
                  <c:v>0.565630619059865</c:v>
                </c:pt>
                <c:pt idx="2196">
                  <c:v>0.56588749036734</c:v>
                </c:pt>
                <c:pt idx="2197">
                  <c:v>0.566144361674815</c:v>
                </c:pt>
                <c:pt idx="2198">
                  <c:v>0.56640123298229</c:v>
                </c:pt>
                <c:pt idx="2199">
                  <c:v>0.566658104289765</c:v>
                </c:pt>
                <c:pt idx="2200">
                  <c:v>0.56691497559724</c:v>
                </c:pt>
                <c:pt idx="2201">
                  <c:v>0.567171846904715</c:v>
                </c:pt>
                <c:pt idx="2202">
                  <c:v>0.56742871821219</c:v>
                </c:pt>
                <c:pt idx="2203">
                  <c:v>0.567685589519665</c:v>
                </c:pt>
                <c:pt idx="2204">
                  <c:v>0.56794246082714</c:v>
                </c:pt>
                <c:pt idx="2205">
                  <c:v>0.568199332134615</c:v>
                </c:pt>
                <c:pt idx="2206">
                  <c:v>0.56845620344209</c:v>
                </c:pt>
                <c:pt idx="2207">
                  <c:v>0.568713074749565</c:v>
                </c:pt>
                <c:pt idx="2208">
                  <c:v>0.568969946057039</c:v>
                </c:pt>
                <c:pt idx="2209">
                  <c:v>0.569226817364515</c:v>
                </c:pt>
                <c:pt idx="2210">
                  <c:v>0.569483688671989</c:v>
                </c:pt>
                <c:pt idx="2211">
                  <c:v>0.569740559979464</c:v>
                </c:pt>
                <c:pt idx="2212">
                  <c:v>0.569997431286939</c:v>
                </c:pt>
                <c:pt idx="2213">
                  <c:v>0.570254302594414</c:v>
                </c:pt>
                <c:pt idx="2214">
                  <c:v>0.570511173901889</c:v>
                </c:pt>
                <c:pt idx="2215">
                  <c:v>0.570768045209364</c:v>
                </c:pt>
                <c:pt idx="2216">
                  <c:v>0.571024916516839</c:v>
                </c:pt>
                <c:pt idx="2217">
                  <c:v>0.571281787824314</c:v>
                </c:pt>
                <c:pt idx="2218">
                  <c:v>0.571538659131789</c:v>
                </c:pt>
                <c:pt idx="2219">
                  <c:v>0.571795530439264</c:v>
                </c:pt>
                <c:pt idx="2220">
                  <c:v>0.572052401746739</c:v>
                </c:pt>
                <c:pt idx="2221">
                  <c:v>0.572309273054214</c:v>
                </c:pt>
                <c:pt idx="2222">
                  <c:v>0.572566144361689</c:v>
                </c:pt>
                <c:pt idx="2223">
                  <c:v>0.572823015669164</c:v>
                </c:pt>
                <c:pt idx="2224">
                  <c:v>0.573079886976639</c:v>
                </c:pt>
                <c:pt idx="2225">
                  <c:v>0.573336758284114</c:v>
                </c:pt>
                <c:pt idx="2226">
                  <c:v>0.573593629591589</c:v>
                </c:pt>
                <c:pt idx="2227">
                  <c:v>0.573850500899064</c:v>
                </c:pt>
                <c:pt idx="2228">
                  <c:v>0.574107372206538</c:v>
                </c:pt>
                <c:pt idx="2229">
                  <c:v>0.574364243514013</c:v>
                </c:pt>
                <c:pt idx="2230">
                  <c:v>0.574621114821488</c:v>
                </c:pt>
                <c:pt idx="2231">
                  <c:v>0.574877986128963</c:v>
                </c:pt>
                <c:pt idx="2232">
                  <c:v>0.575134857436438</c:v>
                </c:pt>
                <c:pt idx="2233">
                  <c:v>0.575391728743913</c:v>
                </c:pt>
                <c:pt idx="2234">
                  <c:v>0.575648600051388</c:v>
                </c:pt>
                <c:pt idx="2235">
                  <c:v>0.575905471358863</c:v>
                </c:pt>
                <c:pt idx="2236">
                  <c:v>0.576162342666338</c:v>
                </c:pt>
                <c:pt idx="2237">
                  <c:v>0.576419213973813</c:v>
                </c:pt>
                <c:pt idx="2238">
                  <c:v>0.576676085281288</c:v>
                </c:pt>
                <c:pt idx="2239">
                  <c:v>0.576932956588763</c:v>
                </c:pt>
                <c:pt idx="2240">
                  <c:v>0.577189827896238</c:v>
                </c:pt>
                <c:pt idx="2241">
                  <c:v>0.577446699203713</c:v>
                </c:pt>
                <c:pt idx="2242">
                  <c:v>0.577703570511188</c:v>
                </c:pt>
                <c:pt idx="2243">
                  <c:v>0.577960441818663</c:v>
                </c:pt>
                <c:pt idx="2244">
                  <c:v>0.578217313126138</c:v>
                </c:pt>
                <c:pt idx="2245">
                  <c:v>0.578474184433613</c:v>
                </c:pt>
                <c:pt idx="2246">
                  <c:v>0.578731055741087</c:v>
                </c:pt>
                <c:pt idx="2247">
                  <c:v>0.578987927048562</c:v>
                </c:pt>
                <c:pt idx="2248">
                  <c:v>0.579244798356037</c:v>
                </c:pt>
                <c:pt idx="2249">
                  <c:v>0.579501669663512</c:v>
                </c:pt>
                <c:pt idx="2250">
                  <c:v>0.579758540970987</c:v>
                </c:pt>
                <c:pt idx="2251">
                  <c:v>0.580015412278462</c:v>
                </c:pt>
                <c:pt idx="2252">
                  <c:v>0.580272283585937</c:v>
                </c:pt>
                <c:pt idx="2253">
                  <c:v>0.580529154893412</c:v>
                </c:pt>
                <c:pt idx="2254">
                  <c:v>0.580786026200887</c:v>
                </c:pt>
                <c:pt idx="2255">
                  <c:v>0.581042897508362</c:v>
                </c:pt>
                <c:pt idx="2256">
                  <c:v>0.581299768815837</c:v>
                </c:pt>
                <c:pt idx="2257">
                  <c:v>0.581556640123312</c:v>
                </c:pt>
                <c:pt idx="2258">
                  <c:v>0.581813511430787</c:v>
                </c:pt>
                <c:pt idx="2259">
                  <c:v>0.582070382738262</c:v>
                </c:pt>
                <c:pt idx="2260">
                  <c:v>0.582327254045737</c:v>
                </c:pt>
                <c:pt idx="2261">
                  <c:v>0.582584125353211</c:v>
                </c:pt>
                <c:pt idx="2262">
                  <c:v>0.582840996660686</c:v>
                </c:pt>
                <c:pt idx="2263">
                  <c:v>0.583097867968161</c:v>
                </c:pt>
                <c:pt idx="2264">
                  <c:v>0.583354739275636</c:v>
                </c:pt>
                <c:pt idx="2265">
                  <c:v>0.583611610583111</c:v>
                </c:pt>
                <c:pt idx="2266">
                  <c:v>0.583868481890586</c:v>
                </c:pt>
                <c:pt idx="2267">
                  <c:v>0.584125353198061</c:v>
                </c:pt>
                <c:pt idx="2268">
                  <c:v>0.584382224505536</c:v>
                </c:pt>
                <c:pt idx="2269">
                  <c:v>0.584639095813011</c:v>
                </c:pt>
                <c:pt idx="2270">
                  <c:v>0.584895967120486</c:v>
                </c:pt>
                <c:pt idx="2271">
                  <c:v>0.585152838427961</c:v>
                </c:pt>
                <c:pt idx="2272">
                  <c:v>0.585409709735436</c:v>
                </c:pt>
                <c:pt idx="2273">
                  <c:v>0.585666581042911</c:v>
                </c:pt>
                <c:pt idx="2274">
                  <c:v>0.585923452350386</c:v>
                </c:pt>
                <c:pt idx="2275">
                  <c:v>0.586180323657861</c:v>
                </c:pt>
                <c:pt idx="2276">
                  <c:v>0.586437194965336</c:v>
                </c:pt>
                <c:pt idx="2277">
                  <c:v>0.586694066272811</c:v>
                </c:pt>
                <c:pt idx="2278">
                  <c:v>0.586950937580286</c:v>
                </c:pt>
                <c:pt idx="2279">
                  <c:v>0.587207808887761</c:v>
                </c:pt>
                <c:pt idx="2280">
                  <c:v>0.587464680195236</c:v>
                </c:pt>
                <c:pt idx="2281">
                  <c:v>0.58772155150271</c:v>
                </c:pt>
                <c:pt idx="2282">
                  <c:v>0.587978422810185</c:v>
                </c:pt>
                <c:pt idx="2283">
                  <c:v>0.58823529411766</c:v>
                </c:pt>
                <c:pt idx="2284">
                  <c:v>0.588492165425135</c:v>
                </c:pt>
                <c:pt idx="2285">
                  <c:v>0.58874903673261</c:v>
                </c:pt>
                <c:pt idx="2286">
                  <c:v>0.589005908040085</c:v>
                </c:pt>
                <c:pt idx="2287">
                  <c:v>0.58926277934756</c:v>
                </c:pt>
                <c:pt idx="2288">
                  <c:v>0.589519650655035</c:v>
                </c:pt>
                <c:pt idx="2289">
                  <c:v>0.58977652196251</c:v>
                </c:pt>
                <c:pt idx="2290">
                  <c:v>0.590033393269985</c:v>
                </c:pt>
                <c:pt idx="2291">
                  <c:v>0.59029026457746</c:v>
                </c:pt>
                <c:pt idx="2292">
                  <c:v>0.590547135884935</c:v>
                </c:pt>
                <c:pt idx="2293">
                  <c:v>0.59080400719241</c:v>
                </c:pt>
                <c:pt idx="2294">
                  <c:v>0.591060878499885</c:v>
                </c:pt>
                <c:pt idx="2295">
                  <c:v>0.59131774980736</c:v>
                </c:pt>
                <c:pt idx="2296">
                  <c:v>0.591574621114835</c:v>
                </c:pt>
                <c:pt idx="2297">
                  <c:v>0.591831492422309</c:v>
                </c:pt>
                <c:pt idx="2298">
                  <c:v>0.592345235037259</c:v>
                </c:pt>
                <c:pt idx="2299">
                  <c:v>0.592602106344734</c:v>
                </c:pt>
                <c:pt idx="2300">
                  <c:v>0.592858977652209</c:v>
                </c:pt>
                <c:pt idx="2301">
                  <c:v>0.593115848959684</c:v>
                </c:pt>
                <c:pt idx="2302">
                  <c:v>0.593372720267159</c:v>
                </c:pt>
                <c:pt idx="2303">
                  <c:v>0.593629591574634</c:v>
                </c:pt>
                <c:pt idx="2304">
                  <c:v>0.593886462882109</c:v>
                </c:pt>
                <c:pt idx="2305">
                  <c:v>0.594143334189584</c:v>
                </c:pt>
                <c:pt idx="2306">
                  <c:v>0.594400205497059</c:v>
                </c:pt>
                <c:pt idx="2307">
                  <c:v>0.594657076804534</c:v>
                </c:pt>
                <c:pt idx="2308">
                  <c:v>0.594913948112009</c:v>
                </c:pt>
                <c:pt idx="2309">
                  <c:v>0.595170819419484</c:v>
                </c:pt>
                <c:pt idx="2310">
                  <c:v>0.595427690726959</c:v>
                </c:pt>
                <c:pt idx="2311">
                  <c:v>0.595684562034434</c:v>
                </c:pt>
                <c:pt idx="2312">
                  <c:v>0.595941433341909</c:v>
                </c:pt>
                <c:pt idx="2313">
                  <c:v>0.596198304649384</c:v>
                </c:pt>
                <c:pt idx="2314">
                  <c:v>0.596455175956859</c:v>
                </c:pt>
                <c:pt idx="2315">
                  <c:v>0.596712047264334</c:v>
                </c:pt>
                <c:pt idx="2316">
                  <c:v>0.596968918571808</c:v>
                </c:pt>
                <c:pt idx="2317">
                  <c:v>0.597225789879283</c:v>
                </c:pt>
                <c:pt idx="2318">
                  <c:v>0.597482661186758</c:v>
                </c:pt>
                <c:pt idx="2319">
                  <c:v>0.597739532494233</c:v>
                </c:pt>
                <c:pt idx="2320">
                  <c:v>0.597996403801708</c:v>
                </c:pt>
                <c:pt idx="2321">
                  <c:v>0.598253275109183</c:v>
                </c:pt>
                <c:pt idx="2322">
                  <c:v>0.598510146416658</c:v>
                </c:pt>
                <c:pt idx="2323">
                  <c:v>0.598767017724133</c:v>
                </c:pt>
                <c:pt idx="2324">
                  <c:v>0.599023889031608</c:v>
                </c:pt>
                <c:pt idx="2325">
                  <c:v>0.599280760339083</c:v>
                </c:pt>
                <c:pt idx="2326">
                  <c:v>0.599537631646558</c:v>
                </c:pt>
                <c:pt idx="2327">
                  <c:v>0.599794502954033</c:v>
                </c:pt>
                <c:pt idx="2328">
                  <c:v>0.600051374261508</c:v>
                </c:pt>
                <c:pt idx="2329">
                  <c:v>0.600308245568983</c:v>
                </c:pt>
                <c:pt idx="2330">
                  <c:v>0.600565116876458</c:v>
                </c:pt>
                <c:pt idx="2331">
                  <c:v>0.600821988183933</c:v>
                </c:pt>
                <c:pt idx="2332">
                  <c:v>0.601078859491407</c:v>
                </c:pt>
                <c:pt idx="2333">
                  <c:v>0.601335730798882</c:v>
                </c:pt>
                <c:pt idx="2334">
                  <c:v>0.601592602106357</c:v>
                </c:pt>
                <c:pt idx="2335">
                  <c:v>0.601849473413832</c:v>
                </c:pt>
                <c:pt idx="2336">
                  <c:v>0.602106344721307</c:v>
                </c:pt>
                <c:pt idx="2337">
                  <c:v>0.602363216028782</c:v>
                </c:pt>
                <c:pt idx="2338">
                  <c:v>0.602620087336257</c:v>
                </c:pt>
                <c:pt idx="2339">
                  <c:v>0.602876958643732</c:v>
                </c:pt>
                <c:pt idx="2340">
                  <c:v>0.603133829951207</c:v>
                </c:pt>
                <c:pt idx="2341">
                  <c:v>0.603390701258682</c:v>
                </c:pt>
                <c:pt idx="2342">
                  <c:v>0.603647572566157</c:v>
                </c:pt>
                <c:pt idx="2343">
                  <c:v>0.603904443873632</c:v>
                </c:pt>
                <c:pt idx="2344">
                  <c:v>0.604161315181107</c:v>
                </c:pt>
                <c:pt idx="2345">
                  <c:v>0.604418186488582</c:v>
                </c:pt>
                <c:pt idx="2346">
                  <c:v>0.604675057796057</c:v>
                </c:pt>
                <c:pt idx="2347">
                  <c:v>0.604931929103532</c:v>
                </c:pt>
                <c:pt idx="2348">
                  <c:v>0.605188800411006</c:v>
                </c:pt>
                <c:pt idx="2349">
                  <c:v>0.605445671718481</c:v>
                </c:pt>
                <c:pt idx="2350">
                  <c:v>0.605702543025956</c:v>
                </c:pt>
                <c:pt idx="2351">
                  <c:v>0.605959414333431</c:v>
                </c:pt>
                <c:pt idx="2352">
                  <c:v>0.606216285640906</c:v>
                </c:pt>
                <c:pt idx="2353">
                  <c:v>0.606473156948381</c:v>
                </c:pt>
                <c:pt idx="2354">
                  <c:v>0.606730028255856</c:v>
                </c:pt>
                <c:pt idx="2355">
                  <c:v>0.606986899563331</c:v>
                </c:pt>
                <c:pt idx="2356">
                  <c:v>0.607243770870806</c:v>
                </c:pt>
                <c:pt idx="2357">
                  <c:v>0.607500642178281</c:v>
                </c:pt>
                <c:pt idx="2358">
                  <c:v>0.607757513485756</c:v>
                </c:pt>
                <c:pt idx="2359">
                  <c:v>0.608014384793231</c:v>
                </c:pt>
                <c:pt idx="2360">
                  <c:v>0.608271256100706</c:v>
                </c:pt>
                <c:pt idx="2361">
                  <c:v>0.608528127408181</c:v>
                </c:pt>
                <c:pt idx="2362">
                  <c:v>0.608784998715656</c:v>
                </c:pt>
                <c:pt idx="2363">
                  <c:v>0.609041870023131</c:v>
                </c:pt>
                <c:pt idx="2364">
                  <c:v>0.609298741330606</c:v>
                </c:pt>
                <c:pt idx="2365">
                  <c:v>0.609555612638081</c:v>
                </c:pt>
                <c:pt idx="2366">
                  <c:v>0.609812483945555</c:v>
                </c:pt>
                <c:pt idx="2367">
                  <c:v>0.61006935525303</c:v>
                </c:pt>
                <c:pt idx="2368">
                  <c:v>0.610326226560505</c:v>
                </c:pt>
                <c:pt idx="2369">
                  <c:v>0.61058309786798</c:v>
                </c:pt>
                <c:pt idx="2370">
                  <c:v>0.610839969175455</c:v>
                </c:pt>
                <c:pt idx="2371">
                  <c:v>0.61109684048293</c:v>
                </c:pt>
                <c:pt idx="2372">
                  <c:v>0.611353711790405</c:v>
                </c:pt>
                <c:pt idx="2373">
                  <c:v>0.61161058309788</c:v>
                </c:pt>
                <c:pt idx="2374">
                  <c:v>0.611867454405355</c:v>
                </c:pt>
                <c:pt idx="2375">
                  <c:v>0.61212432571283</c:v>
                </c:pt>
                <c:pt idx="2376">
                  <c:v>0.612381197020305</c:v>
                </c:pt>
                <c:pt idx="2377">
                  <c:v>0.61263806832778</c:v>
                </c:pt>
                <c:pt idx="2378">
                  <c:v>0.612894939635255</c:v>
                </c:pt>
                <c:pt idx="2379">
                  <c:v>0.61315181094273</c:v>
                </c:pt>
                <c:pt idx="2380">
                  <c:v>0.613408682250205</c:v>
                </c:pt>
                <c:pt idx="2381">
                  <c:v>0.61366555355768</c:v>
                </c:pt>
                <c:pt idx="2382">
                  <c:v>0.613922424865155</c:v>
                </c:pt>
                <c:pt idx="2383">
                  <c:v>0.61417929617263</c:v>
                </c:pt>
                <c:pt idx="2384">
                  <c:v>0.614436167480105</c:v>
                </c:pt>
                <c:pt idx="2385">
                  <c:v>0.61469303878758</c:v>
                </c:pt>
                <c:pt idx="2386">
                  <c:v>0.614949910095055</c:v>
                </c:pt>
                <c:pt idx="2387">
                  <c:v>0.61520678140253</c:v>
                </c:pt>
                <c:pt idx="2388">
                  <c:v>0.615463652710004</c:v>
                </c:pt>
                <c:pt idx="2389">
                  <c:v>0.61572052401748</c:v>
                </c:pt>
                <c:pt idx="2390">
                  <c:v>0.615977395324954</c:v>
                </c:pt>
                <c:pt idx="2391">
                  <c:v>0.616234266632429</c:v>
                </c:pt>
                <c:pt idx="2392">
                  <c:v>0.616491137939904</c:v>
                </c:pt>
                <c:pt idx="2393">
                  <c:v>0.616748009247379</c:v>
                </c:pt>
                <c:pt idx="2394">
                  <c:v>0.617004880554854</c:v>
                </c:pt>
                <c:pt idx="2395">
                  <c:v>0.617261751862329</c:v>
                </c:pt>
                <c:pt idx="2396">
                  <c:v>0.617518623169804</c:v>
                </c:pt>
                <c:pt idx="2397">
                  <c:v>0.617775494477279</c:v>
                </c:pt>
                <c:pt idx="2398">
                  <c:v>0.618032365784754</c:v>
                </c:pt>
                <c:pt idx="2399">
                  <c:v>0.618289237092229</c:v>
                </c:pt>
                <c:pt idx="2400">
                  <c:v>0.618546108399704</c:v>
                </c:pt>
                <c:pt idx="2401">
                  <c:v>0.618802979707179</c:v>
                </c:pt>
                <c:pt idx="2402">
                  <c:v>0.619059851014654</c:v>
                </c:pt>
                <c:pt idx="2403">
                  <c:v>0.619316722322129</c:v>
                </c:pt>
                <c:pt idx="2404">
                  <c:v>0.619573593629604</c:v>
                </c:pt>
                <c:pt idx="2405">
                  <c:v>0.619830464937079</c:v>
                </c:pt>
                <c:pt idx="2406">
                  <c:v>0.620087336244554</c:v>
                </c:pt>
                <c:pt idx="2407">
                  <c:v>0.620344207552029</c:v>
                </c:pt>
                <c:pt idx="2408">
                  <c:v>0.620601078859504</c:v>
                </c:pt>
                <c:pt idx="2409">
                  <c:v>0.620857950166979</c:v>
                </c:pt>
                <c:pt idx="2410">
                  <c:v>0.621114821474454</c:v>
                </c:pt>
                <c:pt idx="2411">
                  <c:v>0.621371692781928</c:v>
                </c:pt>
                <c:pt idx="2412">
                  <c:v>0.621628564089403</c:v>
                </c:pt>
                <c:pt idx="2413">
                  <c:v>0.621885435396878</c:v>
                </c:pt>
                <c:pt idx="2414">
                  <c:v>0.622142306704353</c:v>
                </c:pt>
                <c:pt idx="2415">
                  <c:v>0.622399178011828</c:v>
                </c:pt>
                <c:pt idx="2416">
                  <c:v>0.622656049319303</c:v>
                </c:pt>
                <c:pt idx="2417">
                  <c:v>0.622912920626778</c:v>
                </c:pt>
                <c:pt idx="2418">
                  <c:v>0.623169791934253</c:v>
                </c:pt>
                <c:pt idx="2419">
                  <c:v>0.623426663241728</c:v>
                </c:pt>
                <c:pt idx="2420">
                  <c:v>0.623683534549203</c:v>
                </c:pt>
                <c:pt idx="2421">
                  <c:v>0.623940405856678</c:v>
                </c:pt>
                <c:pt idx="2422">
                  <c:v>0.624197277164153</c:v>
                </c:pt>
                <c:pt idx="2423">
                  <c:v>0.624454148471628</c:v>
                </c:pt>
                <c:pt idx="2424">
                  <c:v>0.624711019779103</c:v>
                </c:pt>
                <c:pt idx="2425">
                  <c:v>0.624967891086578</c:v>
                </c:pt>
                <c:pt idx="2426">
                  <c:v>0.625224762394053</c:v>
                </c:pt>
                <c:pt idx="2427">
                  <c:v>0.625481633701528</c:v>
                </c:pt>
                <c:pt idx="2428">
                  <c:v>0.625738505009003</c:v>
                </c:pt>
                <c:pt idx="2429">
                  <c:v>0.625995376316478</c:v>
                </c:pt>
                <c:pt idx="2430">
                  <c:v>0.626252247623953</c:v>
                </c:pt>
                <c:pt idx="2431">
                  <c:v>0.626509118931428</c:v>
                </c:pt>
                <c:pt idx="2432">
                  <c:v>0.626765990238902</c:v>
                </c:pt>
                <c:pt idx="2433">
                  <c:v>0.627022861546377</c:v>
                </c:pt>
                <c:pt idx="2434">
                  <c:v>0.627279732853852</c:v>
                </c:pt>
                <c:pt idx="2435">
                  <c:v>0.627536604161327</c:v>
                </c:pt>
                <c:pt idx="2436">
                  <c:v>0.627793475468802</c:v>
                </c:pt>
                <c:pt idx="2437">
                  <c:v>0.628050346776277</c:v>
                </c:pt>
                <c:pt idx="2438">
                  <c:v>0.628307218083752</c:v>
                </c:pt>
                <c:pt idx="2439">
                  <c:v>0.628564089391227</c:v>
                </c:pt>
                <c:pt idx="2440">
                  <c:v>0.628820960698702</c:v>
                </c:pt>
                <c:pt idx="2441">
                  <c:v>0.629077832006177</c:v>
                </c:pt>
                <c:pt idx="2442">
                  <c:v>0.629334703313652</c:v>
                </c:pt>
                <c:pt idx="2443">
                  <c:v>0.629591574621127</c:v>
                </c:pt>
                <c:pt idx="2444">
                  <c:v>0.629848445928602</c:v>
                </c:pt>
                <c:pt idx="2445">
                  <c:v>0.630105317236077</c:v>
                </c:pt>
                <c:pt idx="2446">
                  <c:v>0.630362188543552</c:v>
                </c:pt>
                <c:pt idx="2447">
                  <c:v>0.630619059851027</c:v>
                </c:pt>
                <c:pt idx="2448">
                  <c:v>0.630875931158502</c:v>
                </c:pt>
                <c:pt idx="2449">
                  <c:v>0.631132802465977</c:v>
                </c:pt>
                <c:pt idx="2450">
                  <c:v>0.631389673773452</c:v>
                </c:pt>
                <c:pt idx="2451">
                  <c:v>0.631646545080926</c:v>
                </c:pt>
                <c:pt idx="2452">
                  <c:v>0.631903416388401</c:v>
                </c:pt>
                <c:pt idx="2453">
                  <c:v>0.632160287695876</c:v>
                </c:pt>
                <c:pt idx="2454">
                  <c:v>0.632417159003351</c:v>
                </c:pt>
                <c:pt idx="2455">
                  <c:v>0.632674030310826</c:v>
                </c:pt>
                <c:pt idx="2456">
                  <c:v>0.632930901618301</c:v>
                </c:pt>
                <c:pt idx="2457">
                  <c:v>0.633187772925776</c:v>
                </c:pt>
                <c:pt idx="2458">
                  <c:v>0.633444644233251</c:v>
                </c:pt>
                <c:pt idx="2459">
                  <c:v>0.633701515540726</c:v>
                </c:pt>
                <c:pt idx="2460">
                  <c:v>0.633958386848201</c:v>
                </c:pt>
                <c:pt idx="2461">
                  <c:v>0.634215258155676</c:v>
                </c:pt>
                <c:pt idx="2462">
                  <c:v>0.634472129463151</c:v>
                </c:pt>
                <c:pt idx="2463">
                  <c:v>0.634729000770626</c:v>
                </c:pt>
                <c:pt idx="2464">
                  <c:v>0.634985872078101</c:v>
                </c:pt>
                <c:pt idx="2465">
                  <c:v>0.635242743385576</c:v>
                </c:pt>
                <c:pt idx="2466">
                  <c:v>0.635499614693051</c:v>
                </c:pt>
                <c:pt idx="2467">
                  <c:v>0.635756486000526</c:v>
                </c:pt>
                <c:pt idx="2468">
                  <c:v>0.636013357308001</c:v>
                </c:pt>
                <c:pt idx="2469">
                  <c:v>0.636270228615475</c:v>
                </c:pt>
                <c:pt idx="2470">
                  <c:v>0.63652709992295</c:v>
                </c:pt>
                <c:pt idx="2471">
                  <c:v>0.636783971230425</c:v>
                </c:pt>
                <c:pt idx="2472">
                  <c:v>0.6370408425379</c:v>
                </c:pt>
                <c:pt idx="2473">
                  <c:v>0.637297713845375</c:v>
                </c:pt>
                <c:pt idx="2474">
                  <c:v>0.63755458515285</c:v>
                </c:pt>
                <c:pt idx="2475">
                  <c:v>0.637811456460325</c:v>
                </c:pt>
                <c:pt idx="2476">
                  <c:v>0.6380683277678</c:v>
                </c:pt>
                <c:pt idx="2477">
                  <c:v>0.638325199075275</c:v>
                </c:pt>
                <c:pt idx="2478">
                  <c:v>0.63858207038275</c:v>
                </c:pt>
                <c:pt idx="2479">
                  <c:v>0.638838941690225</c:v>
                </c:pt>
                <c:pt idx="2480">
                  <c:v>0.6390958129977</c:v>
                </c:pt>
                <c:pt idx="2481">
                  <c:v>0.639352684305175</c:v>
                </c:pt>
                <c:pt idx="2482">
                  <c:v>0.63960955561265</c:v>
                </c:pt>
                <c:pt idx="2483">
                  <c:v>0.639866426920125</c:v>
                </c:pt>
                <c:pt idx="2484">
                  <c:v>0.6401232982276</c:v>
                </c:pt>
                <c:pt idx="2485">
                  <c:v>0.640380169535075</c:v>
                </c:pt>
                <c:pt idx="2486">
                  <c:v>0.64063704084255</c:v>
                </c:pt>
                <c:pt idx="2487">
                  <c:v>0.640893912150024</c:v>
                </c:pt>
                <c:pt idx="2488">
                  <c:v>0.641150783457499</c:v>
                </c:pt>
                <c:pt idx="2489">
                  <c:v>0.641407654764974</c:v>
                </c:pt>
                <c:pt idx="2490">
                  <c:v>0.641664526072449</c:v>
                </c:pt>
                <c:pt idx="2491">
                  <c:v>0.641921397379924</c:v>
                </c:pt>
                <c:pt idx="2492">
                  <c:v>0.642178268687399</c:v>
                </c:pt>
                <c:pt idx="2493">
                  <c:v>0.642435139994874</c:v>
                </c:pt>
                <c:pt idx="2494">
                  <c:v>0.642692011302349</c:v>
                </c:pt>
                <c:pt idx="2495">
                  <c:v>0.642948882609824</c:v>
                </c:pt>
                <c:pt idx="2496">
                  <c:v>0.643205753917299</c:v>
                </c:pt>
                <c:pt idx="2497">
                  <c:v>0.643462625224774</c:v>
                </c:pt>
                <c:pt idx="2498">
                  <c:v>0.643719496532249</c:v>
                </c:pt>
                <c:pt idx="2499">
                  <c:v>0.643976367839724</c:v>
                </c:pt>
                <c:pt idx="2500">
                  <c:v>0.644233239147199</c:v>
                </c:pt>
                <c:pt idx="2501">
                  <c:v>0.644490110454674</c:v>
                </c:pt>
                <c:pt idx="2502">
                  <c:v>0.644746981762149</c:v>
                </c:pt>
                <c:pt idx="2503">
                  <c:v>0.645003853069624</c:v>
                </c:pt>
                <c:pt idx="2504">
                  <c:v>0.645260724377099</c:v>
                </c:pt>
                <c:pt idx="2505">
                  <c:v>0.645517595684574</c:v>
                </c:pt>
                <c:pt idx="2506">
                  <c:v>0.645774466992048</c:v>
                </c:pt>
                <c:pt idx="2507">
                  <c:v>0.646031338299523</c:v>
                </c:pt>
                <c:pt idx="2508">
                  <c:v>0.646288209606998</c:v>
                </c:pt>
                <c:pt idx="2509">
                  <c:v>0.646545080914473</c:v>
                </c:pt>
                <c:pt idx="2510">
                  <c:v>0.646801952221948</c:v>
                </c:pt>
                <c:pt idx="2511">
                  <c:v>0.647058823529423</c:v>
                </c:pt>
                <c:pt idx="2512">
                  <c:v>0.647315694836898</c:v>
                </c:pt>
                <c:pt idx="2513">
                  <c:v>0.647572566144373</c:v>
                </c:pt>
                <c:pt idx="2514">
                  <c:v>0.647829437451848</c:v>
                </c:pt>
                <c:pt idx="2515">
                  <c:v>0.648086308759323</c:v>
                </c:pt>
                <c:pt idx="2516">
                  <c:v>0.648343180066798</c:v>
                </c:pt>
                <c:pt idx="2517">
                  <c:v>0.648600051374273</c:v>
                </c:pt>
                <c:pt idx="2518">
                  <c:v>0.648856922681748</c:v>
                </c:pt>
                <c:pt idx="2519">
                  <c:v>0.649113793989223</c:v>
                </c:pt>
                <c:pt idx="2520">
                  <c:v>0.649370665296698</c:v>
                </c:pt>
                <c:pt idx="2521">
                  <c:v>0.649627536604172</c:v>
                </c:pt>
                <c:pt idx="2522">
                  <c:v>0.649884407911647</c:v>
                </c:pt>
                <c:pt idx="2523">
                  <c:v>0.650141279219122</c:v>
                </c:pt>
                <c:pt idx="2524">
                  <c:v>0.650398150526597</c:v>
                </c:pt>
                <c:pt idx="2525">
                  <c:v>0.650655021834072</c:v>
                </c:pt>
                <c:pt idx="2526">
                  <c:v>0.650911893141547</c:v>
                </c:pt>
                <c:pt idx="2527">
                  <c:v>0.651168764449022</c:v>
                </c:pt>
                <c:pt idx="2528">
                  <c:v>0.651425635756497</c:v>
                </c:pt>
                <c:pt idx="2529">
                  <c:v>0.651682507063972</c:v>
                </c:pt>
                <c:pt idx="2530">
                  <c:v>0.651939378371447</c:v>
                </c:pt>
                <c:pt idx="2531">
                  <c:v>0.652196249678922</c:v>
                </c:pt>
                <c:pt idx="2532">
                  <c:v>0.652453120986397</c:v>
                </c:pt>
                <c:pt idx="2533">
                  <c:v>0.652709992293872</c:v>
                </c:pt>
                <c:pt idx="2534">
                  <c:v>0.652966863601347</c:v>
                </c:pt>
                <c:pt idx="2535">
                  <c:v>0.653223734908822</c:v>
                </c:pt>
                <c:pt idx="2536">
                  <c:v>0.653480606216297</c:v>
                </c:pt>
                <c:pt idx="2537">
                  <c:v>0.653737477523771</c:v>
                </c:pt>
                <c:pt idx="2538">
                  <c:v>0.653994348831247</c:v>
                </c:pt>
                <c:pt idx="2539">
                  <c:v>0.654251220138721</c:v>
                </c:pt>
                <c:pt idx="2540">
                  <c:v>0.654508091446196</c:v>
                </c:pt>
                <c:pt idx="2541">
                  <c:v>0.654764962753671</c:v>
                </c:pt>
                <c:pt idx="2542">
                  <c:v>0.655021834061146</c:v>
                </c:pt>
                <c:pt idx="2543">
                  <c:v>0.655278705368621</c:v>
                </c:pt>
                <c:pt idx="2544">
                  <c:v>0.655535576676096</c:v>
                </c:pt>
                <c:pt idx="2545">
                  <c:v>0.655792447983571</c:v>
                </c:pt>
                <c:pt idx="2546">
                  <c:v>0.656049319291046</c:v>
                </c:pt>
                <c:pt idx="2547">
                  <c:v>0.656306190598521</c:v>
                </c:pt>
                <c:pt idx="2548">
                  <c:v>0.656563061905996</c:v>
                </c:pt>
                <c:pt idx="2549">
                  <c:v>0.656819933213471</c:v>
                </c:pt>
                <c:pt idx="2550">
                  <c:v>0.657076804520946</c:v>
                </c:pt>
                <c:pt idx="2551">
                  <c:v>0.657333675828421</c:v>
                </c:pt>
                <c:pt idx="2552">
                  <c:v>0.657590547135896</c:v>
                </c:pt>
                <c:pt idx="2553">
                  <c:v>0.657847418443371</c:v>
                </c:pt>
                <c:pt idx="2554">
                  <c:v>0.658104289750846</c:v>
                </c:pt>
                <c:pt idx="2555">
                  <c:v>0.658361161058321</c:v>
                </c:pt>
                <c:pt idx="2556">
                  <c:v>0.658618032365796</c:v>
                </c:pt>
                <c:pt idx="2557">
                  <c:v>0.658874903673271</c:v>
                </c:pt>
                <c:pt idx="2558">
                  <c:v>0.659131774980746</c:v>
                </c:pt>
                <c:pt idx="2559">
                  <c:v>0.65938864628822</c:v>
                </c:pt>
                <c:pt idx="2560">
                  <c:v>0.659645517595695</c:v>
                </c:pt>
                <c:pt idx="2561">
                  <c:v>0.65990238890317</c:v>
                </c:pt>
                <c:pt idx="2562">
                  <c:v>0.660159260210645</c:v>
                </c:pt>
                <c:pt idx="2563">
                  <c:v>0.66041613151812</c:v>
                </c:pt>
                <c:pt idx="2564">
                  <c:v>0.660673002825595</c:v>
                </c:pt>
                <c:pt idx="2565">
                  <c:v>0.66092987413307</c:v>
                </c:pt>
                <c:pt idx="2566">
                  <c:v>0.661186745440545</c:v>
                </c:pt>
                <c:pt idx="2567">
                  <c:v>0.66144361674802</c:v>
                </c:pt>
                <c:pt idx="2568">
                  <c:v>0.661700488055495</c:v>
                </c:pt>
                <c:pt idx="2569">
                  <c:v>0.66195735936297</c:v>
                </c:pt>
                <c:pt idx="2570">
                  <c:v>0.662214230670445</c:v>
                </c:pt>
                <c:pt idx="2571">
                  <c:v>0.66247110197792</c:v>
                </c:pt>
                <c:pt idx="2572">
                  <c:v>0.662727973285395</c:v>
                </c:pt>
                <c:pt idx="2573">
                  <c:v>0.66298484459287</c:v>
                </c:pt>
                <c:pt idx="2574">
                  <c:v>0.663241715900345</c:v>
                </c:pt>
                <c:pt idx="2575">
                  <c:v>0.66349858720782</c:v>
                </c:pt>
                <c:pt idx="2576">
                  <c:v>0.663755458515295</c:v>
                </c:pt>
                <c:pt idx="2577">
                  <c:v>0.664012329822769</c:v>
                </c:pt>
                <c:pt idx="2578">
                  <c:v>0.664269201130244</c:v>
                </c:pt>
                <c:pt idx="2579">
                  <c:v>0.664526072437719</c:v>
                </c:pt>
                <c:pt idx="2580">
                  <c:v>0.664782943745194</c:v>
                </c:pt>
                <c:pt idx="2581">
                  <c:v>0.665039815052669</c:v>
                </c:pt>
                <c:pt idx="2582">
                  <c:v>0.665296686360144</c:v>
                </c:pt>
                <c:pt idx="2583">
                  <c:v>0.665553557667619</c:v>
                </c:pt>
                <c:pt idx="2584">
                  <c:v>0.665810428975094</c:v>
                </c:pt>
                <c:pt idx="2585">
                  <c:v>0.666067300282569</c:v>
                </c:pt>
                <c:pt idx="2586">
                  <c:v>0.666324171590044</c:v>
                </c:pt>
                <c:pt idx="2587">
                  <c:v>0.666581042897519</c:v>
                </c:pt>
                <c:pt idx="2588">
                  <c:v>0.666837914204994</c:v>
                </c:pt>
                <c:pt idx="2589">
                  <c:v>0.667094785512469</c:v>
                </c:pt>
                <c:pt idx="2590">
                  <c:v>0.667351656819944</c:v>
                </c:pt>
                <c:pt idx="2591">
                  <c:v>0.667608528127419</c:v>
                </c:pt>
                <c:pt idx="2592">
                  <c:v>0.667865399434894</c:v>
                </c:pt>
                <c:pt idx="2593">
                  <c:v>0.668122270742368</c:v>
                </c:pt>
                <c:pt idx="2594">
                  <c:v>0.668379142049843</c:v>
                </c:pt>
                <c:pt idx="2595">
                  <c:v>0.668636013357318</c:v>
                </c:pt>
                <c:pt idx="2596">
                  <c:v>0.668892884664793</c:v>
                </c:pt>
                <c:pt idx="2597">
                  <c:v>0.669149755972268</c:v>
                </c:pt>
                <c:pt idx="2598">
                  <c:v>0.669406627279743</c:v>
                </c:pt>
                <c:pt idx="2599">
                  <c:v>0.669663498587218</c:v>
                </c:pt>
                <c:pt idx="2600">
                  <c:v>0.669920369894693</c:v>
                </c:pt>
                <c:pt idx="2601">
                  <c:v>0.670177241202168</c:v>
                </c:pt>
                <c:pt idx="2602">
                  <c:v>0.670434112509643</c:v>
                </c:pt>
                <c:pt idx="2603">
                  <c:v>0.670690983817118</c:v>
                </c:pt>
                <c:pt idx="2604">
                  <c:v>0.670947855124593</c:v>
                </c:pt>
                <c:pt idx="2605">
                  <c:v>0.671204726432068</c:v>
                </c:pt>
                <c:pt idx="2606">
                  <c:v>0.671461597739543</c:v>
                </c:pt>
                <c:pt idx="2607">
                  <c:v>0.671718469047018</c:v>
                </c:pt>
                <c:pt idx="2608">
                  <c:v>0.671975340354493</c:v>
                </c:pt>
                <c:pt idx="2609">
                  <c:v>0.672232211661968</c:v>
                </c:pt>
                <c:pt idx="2610">
                  <c:v>0.672489082969443</c:v>
                </c:pt>
                <c:pt idx="2611">
                  <c:v>0.672745954276917</c:v>
                </c:pt>
                <c:pt idx="2612">
                  <c:v>0.673002825584392</c:v>
                </c:pt>
                <c:pt idx="2613">
                  <c:v>0.673259696891867</c:v>
                </c:pt>
                <c:pt idx="2614">
                  <c:v>0.673516568199342</c:v>
                </c:pt>
                <c:pt idx="2615">
                  <c:v>0.673773439506817</c:v>
                </c:pt>
                <c:pt idx="2616">
                  <c:v>0.674030310814292</c:v>
                </c:pt>
                <c:pt idx="2617">
                  <c:v>0.674287182121767</c:v>
                </c:pt>
                <c:pt idx="2618">
                  <c:v>0.674544053429242</c:v>
                </c:pt>
                <c:pt idx="2619">
                  <c:v>0.674800924736717</c:v>
                </c:pt>
                <c:pt idx="2620">
                  <c:v>0.675057796044192</c:v>
                </c:pt>
                <c:pt idx="2621">
                  <c:v>0.675314667351667</c:v>
                </c:pt>
                <c:pt idx="2622">
                  <c:v>0.675571538659142</c:v>
                </c:pt>
                <c:pt idx="2623">
                  <c:v>0.675828409966617</c:v>
                </c:pt>
                <c:pt idx="2624">
                  <c:v>0.676085281274092</c:v>
                </c:pt>
                <c:pt idx="2625">
                  <c:v>0.676342152581567</c:v>
                </c:pt>
                <c:pt idx="2626">
                  <c:v>0.676599023889042</c:v>
                </c:pt>
                <c:pt idx="2627">
                  <c:v>0.676855895196517</c:v>
                </c:pt>
                <c:pt idx="2628">
                  <c:v>0.677112766503991</c:v>
                </c:pt>
                <c:pt idx="2629">
                  <c:v>0.677369637811466</c:v>
                </c:pt>
                <c:pt idx="2630">
                  <c:v>0.677626509118941</c:v>
                </c:pt>
                <c:pt idx="2631">
                  <c:v>0.677883380426416</c:v>
                </c:pt>
                <c:pt idx="2632">
                  <c:v>0.678140251733891</c:v>
                </c:pt>
                <c:pt idx="2633">
                  <c:v>0.678397123041366</c:v>
                </c:pt>
                <c:pt idx="2634">
                  <c:v>0.678653994348841</c:v>
                </c:pt>
                <c:pt idx="2635">
                  <c:v>0.678910865656316</c:v>
                </c:pt>
                <c:pt idx="2636">
                  <c:v>0.679167736963791</c:v>
                </c:pt>
                <c:pt idx="2637">
                  <c:v>0.679424608271266</c:v>
                </c:pt>
                <c:pt idx="2638">
                  <c:v>0.679938350886216</c:v>
                </c:pt>
                <c:pt idx="2639">
                  <c:v>0.680195222193691</c:v>
                </c:pt>
                <c:pt idx="2640">
                  <c:v>0.680452093501166</c:v>
                </c:pt>
                <c:pt idx="2641">
                  <c:v>0.680708964808641</c:v>
                </c:pt>
                <c:pt idx="2642">
                  <c:v>0.680965836116116</c:v>
                </c:pt>
                <c:pt idx="2643">
                  <c:v>0.681222707423591</c:v>
                </c:pt>
                <c:pt idx="2644">
                  <c:v>0.681479578731066</c:v>
                </c:pt>
                <c:pt idx="2645">
                  <c:v>0.681736450038541</c:v>
                </c:pt>
                <c:pt idx="2646">
                  <c:v>0.681993321346015</c:v>
                </c:pt>
                <c:pt idx="2647">
                  <c:v>0.68225019265349</c:v>
                </c:pt>
                <c:pt idx="2648">
                  <c:v>0.682507063960965</c:v>
                </c:pt>
                <c:pt idx="2649">
                  <c:v>0.68276393526844</c:v>
                </c:pt>
                <c:pt idx="2650">
                  <c:v>0.683020806575915</c:v>
                </c:pt>
                <c:pt idx="2651">
                  <c:v>0.68327767788339</c:v>
                </c:pt>
                <c:pt idx="2652">
                  <c:v>0.683534549190865</c:v>
                </c:pt>
                <c:pt idx="2653">
                  <c:v>0.68379142049834</c:v>
                </c:pt>
                <c:pt idx="2654">
                  <c:v>0.684048291805815</c:v>
                </c:pt>
                <c:pt idx="2655">
                  <c:v>0.68430516311329</c:v>
                </c:pt>
                <c:pt idx="2656">
                  <c:v>0.684562034420765</c:v>
                </c:pt>
                <c:pt idx="2657">
                  <c:v>0.68481890572824</c:v>
                </c:pt>
                <c:pt idx="2658">
                  <c:v>0.685075777035715</c:v>
                </c:pt>
                <c:pt idx="2659">
                  <c:v>0.68533264834319</c:v>
                </c:pt>
                <c:pt idx="2660">
                  <c:v>0.685589519650665</c:v>
                </c:pt>
                <c:pt idx="2661">
                  <c:v>0.68584639095814</c:v>
                </c:pt>
                <c:pt idx="2662">
                  <c:v>0.686103262265615</c:v>
                </c:pt>
                <c:pt idx="2663">
                  <c:v>0.68636013357309</c:v>
                </c:pt>
                <c:pt idx="2664">
                  <c:v>0.686617004880564</c:v>
                </c:pt>
                <c:pt idx="2665">
                  <c:v>0.686873876188039</c:v>
                </c:pt>
                <c:pt idx="2666">
                  <c:v>0.687130747495514</c:v>
                </c:pt>
                <c:pt idx="2667">
                  <c:v>0.687387618802989</c:v>
                </c:pt>
                <c:pt idx="2668">
                  <c:v>0.687644490110464</c:v>
                </c:pt>
                <c:pt idx="2669">
                  <c:v>0.687901361417939</c:v>
                </c:pt>
                <c:pt idx="2670">
                  <c:v>0.688158232725414</c:v>
                </c:pt>
                <c:pt idx="2671">
                  <c:v>0.688415104032889</c:v>
                </c:pt>
                <c:pt idx="2672">
                  <c:v>0.688671975340364</c:v>
                </c:pt>
                <c:pt idx="2673">
                  <c:v>0.688928846647839</c:v>
                </c:pt>
                <c:pt idx="2674">
                  <c:v>0.689185717955314</c:v>
                </c:pt>
                <c:pt idx="2675">
                  <c:v>0.689442589262789</c:v>
                </c:pt>
                <c:pt idx="2676">
                  <c:v>0.689699460570264</c:v>
                </c:pt>
                <c:pt idx="2677">
                  <c:v>0.689956331877739</c:v>
                </c:pt>
                <c:pt idx="2678">
                  <c:v>0.690213203185214</c:v>
                </c:pt>
                <c:pt idx="2679">
                  <c:v>0.690470074492689</c:v>
                </c:pt>
                <c:pt idx="2680">
                  <c:v>0.690726945800164</c:v>
                </c:pt>
                <c:pt idx="2681">
                  <c:v>0.690983817107639</c:v>
                </c:pt>
                <c:pt idx="2682">
                  <c:v>0.691240688415114</c:v>
                </c:pt>
                <c:pt idx="2683">
                  <c:v>0.691497559722589</c:v>
                </c:pt>
                <c:pt idx="2684">
                  <c:v>0.691754431030063</c:v>
                </c:pt>
                <c:pt idx="2685">
                  <c:v>0.692011302337538</c:v>
                </c:pt>
                <c:pt idx="2686">
                  <c:v>0.692268173645013</c:v>
                </c:pt>
                <c:pt idx="2687">
                  <c:v>0.692525044952488</c:v>
                </c:pt>
                <c:pt idx="2688">
                  <c:v>0.692781916259963</c:v>
                </c:pt>
                <c:pt idx="2689">
                  <c:v>0.693038787567438</c:v>
                </c:pt>
                <c:pt idx="2690">
                  <c:v>0.693295658874913</c:v>
                </c:pt>
                <c:pt idx="2691">
                  <c:v>0.693552530182388</c:v>
                </c:pt>
                <c:pt idx="2692">
                  <c:v>0.693809401489863</c:v>
                </c:pt>
                <c:pt idx="2693">
                  <c:v>0.694066272797338</c:v>
                </c:pt>
                <c:pt idx="2694">
                  <c:v>0.694323144104813</c:v>
                </c:pt>
                <c:pt idx="2695">
                  <c:v>0.694580015412288</c:v>
                </c:pt>
                <c:pt idx="2696">
                  <c:v>0.694836886719763</c:v>
                </c:pt>
                <c:pt idx="2697">
                  <c:v>0.695093758027238</c:v>
                </c:pt>
                <c:pt idx="2698">
                  <c:v>0.695350629334713</c:v>
                </c:pt>
                <c:pt idx="2699">
                  <c:v>0.695607500642188</c:v>
                </c:pt>
                <c:pt idx="2700">
                  <c:v>0.695864371949662</c:v>
                </c:pt>
                <c:pt idx="2701">
                  <c:v>0.696121243257137</c:v>
                </c:pt>
                <c:pt idx="2702">
                  <c:v>0.696378114564612</c:v>
                </c:pt>
                <c:pt idx="2703">
                  <c:v>0.696634985872087</c:v>
                </c:pt>
                <c:pt idx="2704">
                  <c:v>0.696891857179562</c:v>
                </c:pt>
                <c:pt idx="2705">
                  <c:v>0.697148728487037</c:v>
                </c:pt>
                <c:pt idx="2706">
                  <c:v>0.697405599794512</c:v>
                </c:pt>
                <c:pt idx="2707">
                  <c:v>0.697662471101987</c:v>
                </c:pt>
                <c:pt idx="2708">
                  <c:v>0.697919342409462</c:v>
                </c:pt>
                <c:pt idx="2709">
                  <c:v>0.698176213716937</c:v>
                </c:pt>
                <c:pt idx="2710">
                  <c:v>0.698433085024412</c:v>
                </c:pt>
                <c:pt idx="2711">
                  <c:v>0.698689956331887</c:v>
                </c:pt>
                <c:pt idx="2712">
                  <c:v>0.698946827639362</c:v>
                </c:pt>
                <c:pt idx="2713">
                  <c:v>0.699203698946837</c:v>
                </c:pt>
                <c:pt idx="2714">
                  <c:v>0.699460570254312</c:v>
                </c:pt>
                <c:pt idx="2715">
                  <c:v>0.699717441561787</c:v>
                </c:pt>
                <c:pt idx="2716">
                  <c:v>0.699974312869262</c:v>
                </c:pt>
                <c:pt idx="2717">
                  <c:v>0.700231184176737</c:v>
                </c:pt>
                <c:pt idx="2718">
                  <c:v>0.700488055484211</c:v>
                </c:pt>
                <c:pt idx="2719">
                  <c:v>0.700744926791686</c:v>
                </c:pt>
                <c:pt idx="2720">
                  <c:v>0.701001798099161</c:v>
                </c:pt>
                <c:pt idx="2721">
                  <c:v>0.701258669406636</c:v>
                </c:pt>
                <c:pt idx="2722">
                  <c:v>0.701515540714111</c:v>
                </c:pt>
                <c:pt idx="2723">
                  <c:v>0.701772412021586</c:v>
                </c:pt>
                <c:pt idx="2724">
                  <c:v>0.702029283329061</c:v>
                </c:pt>
                <c:pt idx="2725">
                  <c:v>0.702286154636536</c:v>
                </c:pt>
                <c:pt idx="2726">
                  <c:v>0.702543025944011</c:v>
                </c:pt>
                <c:pt idx="2727">
                  <c:v>0.702799897251486</c:v>
                </c:pt>
                <c:pt idx="2728">
                  <c:v>0.703056768558961</c:v>
                </c:pt>
                <c:pt idx="2729">
                  <c:v>0.703313639866436</c:v>
                </c:pt>
                <c:pt idx="2730">
                  <c:v>0.703570511173911</c:v>
                </c:pt>
                <c:pt idx="2731">
                  <c:v>0.703827382481386</c:v>
                </c:pt>
                <c:pt idx="2732">
                  <c:v>0.704084253788861</c:v>
                </c:pt>
                <c:pt idx="2733">
                  <c:v>0.704341125096336</c:v>
                </c:pt>
                <c:pt idx="2734">
                  <c:v>0.704597996403811</c:v>
                </c:pt>
                <c:pt idx="2735">
                  <c:v>0.704854867711286</c:v>
                </c:pt>
                <c:pt idx="2736">
                  <c:v>0.705111739018761</c:v>
                </c:pt>
                <c:pt idx="2737">
                  <c:v>0.705368610326235</c:v>
                </c:pt>
                <c:pt idx="2738">
                  <c:v>0.70562548163371</c:v>
                </c:pt>
                <c:pt idx="2739">
                  <c:v>0.705882352941185</c:v>
                </c:pt>
                <c:pt idx="2740">
                  <c:v>0.70613922424866</c:v>
                </c:pt>
                <c:pt idx="2741">
                  <c:v>0.706396095556135</c:v>
                </c:pt>
                <c:pt idx="2742">
                  <c:v>0.70665296686361</c:v>
                </c:pt>
                <c:pt idx="2743">
                  <c:v>0.706909838171085</c:v>
                </c:pt>
                <c:pt idx="2744">
                  <c:v>0.70716670947856</c:v>
                </c:pt>
                <c:pt idx="2745">
                  <c:v>0.707423580786035</c:v>
                </c:pt>
                <c:pt idx="2746">
                  <c:v>0.70768045209351</c:v>
                </c:pt>
                <c:pt idx="2747">
                  <c:v>0.707937323400985</c:v>
                </c:pt>
                <c:pt idx="2748">
                  <c:v>0.70819419470846</c:v>
                </c:pt>
                <c:pt idx="2749">
                  <c:v>0.708451066015935</c:v>
                </c:pt>
                <c:pt idx="2750">
                  <c:v>0.70870793732341</c:v>
                </c:pt>
                <c:pt idx="2751">
                  <c:v>0.708964808630885</c:v>
                </c:pt>
                <c:pt idx="2752">
                  <c:v>0.70922167993836</c:v>
                </c:pt>
                <c:pt idx="2753">
                  <c:v>0.709478551245835</c:v>
                </c:pt>
                <c:pt idx="2754">
                  <c:v>0.70973542255331</c:v>
                </c:pt>
                <c:pt idx="2755">
                  <c:v>0.709992293860784</c:v>
                </c:pt>
                <c:pt idx="2756">
                  <c:v>0.710249165168259</c:v>
                </c:pt>
                <c:pt idx="2757">
                  <c:v>0.710506036475734</c:v>
                </c:pt>
                <c:pt idx="2758">
                  <c:v>0.710762907783209</c:v>
                </c:pt>
                <c:pt idx="2759">
                  <c:v>0.711019779090684</c:v>
                </c:pt>
                <c:pt idx="2760">
                  <c:v>0.711276650398159</c:v>
                </c:pt>
                <c:pt idx="2761">
                  <c:v>0.711533521705634</c:v>
                </c:pt>
                <c:pt idx="2762">
                  <c:v>0.711790393013109</c:v>
                </c:pt>
                <c:pt idx="2763">
                  <c:v>0.712047264320584</c:v>
                </c:pt>
                <c:pt idx="2764">
                  <c:v>0.712304135628059</c:v>
                </c:pt>
                <c:pt idx="2765">
                  <c:v>0.712561006935534</c:v>
                </c:pt>
                <c:pt idx="2766">
                  <c:v>0.712817878243009</c:v>
                </c:pt>
                <c:pt idx="2767">
                  <c:v>0.713074749550484</c:v>
                </c:pt>
                <c:pt idx="2768">
                  <c:v>0.713331620857959</c:v>
                </c:pt>
                <c:pt idx="2769">
                  <c:v>0.713588492165434</c:v>
                </c:pt>
                <c:pt idx="2770">
                  <c:v>0.713845363472909</c:v>
                </c:pt>
                <c:pt idx="2771">
                  <c:v>0.714102234780384</c:v>
                </c:pt>
                <c:pt idx="2772">
                  <c:v>0.714359106087859</c:v>
                </c:pt>
                <c:pt idx="2773">
                  <c:v>0.714615977395333</c:v>
                </c:pt>
                <c:pt idx="2774">
                  <c:v>0.714872848702808</c:v>
                </c:pt>
                <c:pt idx="2775">
                  <c:v>0.715129720010283</c:v>
                </c:pt>
                <c:pt idx="2776">
                  <c:v>0.715386591317758</c:v>
                </c:pt>
                <c:pt idx="2777">
                  <c:v>0.715643462625233</c:v>
                </c:pt>
                <c:pt idx="2778">
                  <c:v>0.715900333932708</c:v>
                </c:pt>
                <c:pt idx="2779">
                  <c:v>0.716157205240183</c:v>
                </c:pt>
                <c:pt idx="2780">
                  <c:v>0.716414076547658</c:v>
                </c:pt>
                <c:pt idx="2781">
                  <c:v>0.716670947855133</c:v>
                </c:pt>
                <c:pt idx="2782">
                  <c:v>0.716927819162608</c:v>
                </c:pt>
                <c:pt idx="2783">
                  <c:v>0.717184690470083</c:v>
                </c:pt>
                <c:pt idx="2784">
                  <c:v>0.717441561777558</c:v>
                </c:pt>
                <c:pt idx="2785">
                  <c:v>0.717698433085033</c:v>
                </c:pt>
                <c:pt idx="2786">
                  <c:v>0.717955304392508</c:v>
                </c:pt>
                <c:pt idx="2787">
                  <c:v>0.718212175699983</c:v>
                </c:pt>
                <c:pt idx="2788">
                  <c:v>0.718469047007458</c:v>
                </c:pt>
                <c:pt idx="2789">
                  <c:v>0.718725918314933</c:v>
                </c:pt>
                <c:pt idx="2790">
                  <c:v>0.718982789622408</c:v>
                </c:pt>
                <c:pt idx="2791">
                  <c:v>0.719239660929882</c:v>
                </c:pt>
                <c:pt idx="2792">
                  <c:v>0.719496532237357</c:v>
                </c:pt>
                <c:pt idx="2793">
                  <c:v>0.719753403544832</c:v>
                </c:pt>
                <c:pt idx="2794">
                  <c:v>0.720010274852307</c:v>
                </c:pt>
                <c:pt idx="2795">
                  <c:v>0.720267146159782</c:v>
                </c:pt>
                <c:pt idx="2796">
                  <c:v>0.720524017467257</c:v>
                </c:pt>
                <c:pt idx="2797">
                  <c:v>0.720780888774732</c:v>
                </c:pt>
                <c:pt idx="2798">
                  <c:v>0.721037760082207</c:v>
                </c:pt>
                <c:pt idx="2799">
                  <c:v>0.721294631389682</c:v>
                </c:pt>
                <c:pt idx="2800">
                  <c:v>0.721551502697157</c:v>
                </c:pt>
                <c:pt idx="2801">
                  <c:v>0.721808374004632</c:v>
                </c:pt>
                <c:pt idx="2802">
                  <c:v>0.722065245312107</c:v>
                </c:pt>
                <c:pt idx="2803">
                  <c:v>0.722322116619582</c:v>
                </c:pt>
                <c:pt idx="2804">
                  <c:v>0.722578987927057</c:v>
                </c:pt>
                <c:pt idx="2805">
                  <c:v>0.722835859234532</c:v>
                </c:pt>
                <c:pt idx="2806">
                  <c:v>0.723092730542007</c:v>
                </c:pt>
                <c:pt idx="2807">
                  <c:v>0.723349601849482</c:v>
                </c:pt>
                <c:pt idx="2808">
                  <c:v>0.723606473156957</c:v>
                </c:pt>
                <c:pt idx="2809">
                  <c:v>0.723863344464431</c:v>
                </c:pt>
                <c:pt idx="2810">
                  <c:v>0.724120215771906</c:v>
                </c:pt>
                <c:pt idx="2811">
                  <c:v>0.724377087079381</c:v>
                </c:pt>
                <c:pt idx="2812">
                  <c:v>0.724633958386856</c:v>
                </c:pt>
                <c:pt idx="2813">
                  <c:v>0.724890829694331</c:v>
                </c:pt>
                <c:pt idx="2814">
                  <c:v>0.725147701001806</c:v>
                </c:pt>
                <c:pt idx="2815">
                  <c:v>0.725404572309281</c:v>
                </c:pt>
                <c:pt idx="2816">
                  <c:v>0.725661443616756</c:v>
                </c:pt>
                <c:pt idx="2817">
                  <c:v>0.725918314924231</c:v>
                </c:pt>
                <c:pt idx="2818">
                  <c:v>0.726175186231706</c:v>
                </c:pt>
                <c:pt idx="2819">
                  <c:v>0.726432057539181</c:v>
                </c:pt>
                <c:pt idx="2820">
                  <c:v>0.726688928846656</c:v>
                </c:pt>
                <c:pt idx="2821">
                  <c:v>0.726945800154131</c:v>
                </c:pt>
                <c:pt idx="2822">
                  <c:v>0.727202671461606</c:v>
                </c:pt>
                <c:pt idx="2823">
                  <c:v>0.72745954276908</c:v>
                </c:pt>
                <c:pt idx="2824">
                  <c:v>0.727716414076556</c:v>
                </c:pt>
                <c:pt idx="2825">
                  <c:v>0.72797328538403</c:v>
                </c:pt>
                <c:pt idx="2826">
                  <c:v>0.728230156691505</c:v>
                </c:pt>
                <c:pt idx="2827">
                  <c:v>0.72848702799898</c:v>
                </c:pt>
                <c:pt idx="2828">
                  <c:v>0.728743899306455</c:v>
                </c:pt>
                <c:pt idx="2829">
                  <c:v>0.72900077061393</c:v>
                </c:pt>
                <c:pt idx="2830">
                  <c:v>0.729257641921405</c:v>
                </c:pt>
                <c:pt idx="2831">
                  <c:v>0.72951451322888</c:v>
                </c:pt>
                <c:pt idx="2832">
                  <c:v>0.729771384536355</c:v>
                </c:pt>
                <c:pt idx="2833">
                  <c:v>0.73002825584383</c:v>
                </c:pt>
                <c:pt idx="2834">
                  <c:v>0.730285127151305</c:v>
                </c:pt>
                <c:pt idx="2835">
                  <c:v>0.73054199845878</c:v>
                </c:pt>
                <c:pt idx="2836">
                  <c:v>0.730798869766255</c:v>
                </c:pt>
                <c:pt idx="2837">
                  <c:v>0.73105574107373</c:v>
                </c:pt>
                <c:pt idx="2838">
                  <c:v>0.731312612381205</c:v>
                </c:pt>
                <c:pt idx="2839">
                  <c:v>0.73156948368868</c:v>
                </c:pt>
                <c:pt idx="2840">
                  <c:v>0.731826354996155</c:v>
                </c:pt>
                <c:pt idx="2841">
                  <c:v>0.73208322630363</c:v>
                </c:pt>
                <c:pt idx="2842">
                  <c:v>0.732340097611105</c:v>
                </c:pt>
                <c:pt idx="2843">
                  <c:v>0.732596968918579</c:v>
                </c:pt>
                <c:pt idx="2844">
                  <c:v>0.732853840226055</c:v>
                </c:pt>
                <c:pt idx="2845">
                  <c:v>0.733110711533529</c:v>
                </c:pt>
                <c:pt idx="2846">
                  <c:v>0.733367582841004</c:v>
                </c:pt>
                <c:pt idx="2847">
                  <c:v>0.733624454148479</c:v>
                </c:pt>
                <c:pt idx="2848">
                  <c:v>0.733881325455954</c:v>
                </c:pt>
                <c:pt idx="2849">
                  <c:v>0.734138196763429</c:v>
                </c:pt>
                <c:pt idx="2850">
                  <c:v>0.734395068070904</c:v>
                </c:pt>
                <c:pt idx="2851">
                  <c:v>0.734651939378379</c:v>
                </c:pt>
                <c:pt idx="2852">
                  <c:v>0.734908810685854</c:v>
                </c:pt>
                <c:pt idx="2853">
                  <c:v>0.735165681993329</c:v>
                </c:pt>
                <c:pt idx="2854">
                  <c:v>0.735422553300804</c:v>
                </c:pt>
                <c:pt idx="2855">
                  <c:v>0.735679424608279</c:v>
                </c:pt>
                <c:pt idx="2856">
                  <c:v>0.735936295915754</c:v>
                </c:pt>
                <c:pt idx="2857">
                  <c:v>0.736193167223229</c:v>
                </c:pt>
                <c:pt idx="2858">
                  <c:v>0.736450038530704</c:v>
                </c:pt>
                <c:pt idx="2859">
                  <c:v>0.736706909838179</c:v>
                </c:pt>
                <c:pt idx="2860">
                  <c:v>0.736963781145654</c:v>
                </c:pt>
                <c:pt idx="2861">
                  <c:v>0.737220652453129</c:v>
                </c:pt>
                <c:pt idx="2862">
                  <c:v>0.737477523760604</c:v>
                </c:pt>
                <c:pt idx="2863">
                  <c:v>0.737734395068078</c:v>
                </c:pt>
                <c:pt idx="2864">
                  <c:v>0.737991266375553</c:v>
                </c:pt>
                <c:pt idx="2865">
                  <c:v>0.738248137683028</c:v>
                </c:pt>
                <c:pt idx="2866">
                  <c:v>0.738505008990503</c:v>
                </c:pt>
                <c:pt idx="2867">
                  <c:v>0.738761880297978</c:v>
                </c:pt>
                <c:pt idx="2868">
                  <c:v>0.739018751605453</c:v>
                </c:pt>
                <c:pt idx="2869">
                  <c:v>0.739275622912928</c:v>
                </c:pt>
                <c:pt idx="2870">
                  <c:v>0.739532494220403</c:v>
                </c:pt>
                <c:pt idx="2871">
                  <c:v>0.739789365527878</c:v>
                </c:pt>
                <c:pt idx="2872">
                  <c:v>0.740046236835353</c:v>
                </c:pt>
                <c:pt idx="2873">
                  <c:v>0.740303108142828</c:v>
                </c:pt>
                <c:pt idx="2874">
                  <c:v>0.740559979450303</c:v>
                </c:pt>
                <c:pt idx="2875">
                  <c:v>0.740816850757778</c:v>
                </c:pt>
                <c:pt idx="2876">
                  <c:v>0.741073722065253</c:v>
                </c:pt>
                <c:pt idx="2877">
                  <c:v>0.741330593372727</c:v>
                </c:pt>
                <c:pt idx="2878">
                  <c:v>0.741587464680202</c:v>
                </c:pt>
                <c:pt idx="2879">
                  <c:v>0.741844335987677</c:v>
                </c:pt>
                <c:pt idx="2880">
                  <c:v>0.742101207295152</c:v>
                </c:pt>
                <c:pt idx="2881">
                  <c:v>0.742358078602627</c:v>
                </c:pt>
                <c:pt idx="2882">
                  <c:v>0.742614949910102</c:v>
                </c:pt>
                <c:pt idx="2883">
                  <c:v>0.742871821217577</c:v>
                </c:pt>
                <c:pt idx="2884">
                  <c:v>0.743128692525052</c:v>
                </c:pt>
                <c:pt idx="2885">
                  <c:v>0.743385563832527</c:v>
                </c:pt>
                <c:pt idx="2886">
                  <c:v>0.743642435140002</c:v>
                </c:pt>
                <c:pt idx="2887">
                  <c:v>0.743899306447477</c:v>
                </c:pt>
                <c:pt idx="2888">
                  <c:v>0.744156177754952</c:v>
                </c:pt>
                <c:pt idx="2889">
                  <c:v>0.744413049062427</c:v>
                </c:pt>
                <c:pt idx="2890">
                  <c:v>0.744669920369902</c:v>
                </c:pt>
                <c:pt idx="2891">
                  <c:v>0.744926791677377</c:v>
                </c:pt>
                <c:pt idx="2892">
                  <c:v>0.745183662984852</c:v>
                </c:pt>
                <c:pt idx="2893">
                  <c:v>0.745440534292327</c:v>
                </c:pt>
                <c:pt idx="2894">
                  <c:v>0.745697405599801</c:v>
                </c:pt>
                <c:pt idx="2895">
                  <c:v>0.745954276907276</c:v>
                </c:pt>
                <c:pt idx="2896">
                  <c:v>0.746211148214751</c:v>
                </c:pt>
                <c:pt idx="2897">
                  <c:v>0.746468019522226</c:v>
                </c:pt>
                <c:pt idx="2898">
                  <c:v>0.746724890829701</c:v>
                </c:pt>
                <c:pt idx="2899">
                  <c:v>0.746981762137176</c:v>
                </c:pt>
                <c:pt idx="2900">
                  <c:v>0.747238633444651</c:v>
                </c:pt>
                <c:pt idx="2901">
                  <c:v>0.747495504752126</c:v>
                </c:pt>
                <c:pt idx="2902">
                  <c:v>0.747752376059601</c:v>
                </c:pt>
                <c:pt idx="2903">
                  <c:v>0.748009247367076</c:v>
                </c:pt>
                <c:pt idx="2904">
                  <c:v>0.748266118674551</c:v>
                </c:pt>
                <c:pt idx="2905">
                  <c:v>0.748522989982026</c:v>
                </c:pt>
                <c:pt idx="2906">
                  <c:v>0.748779861289501</c:v>
                </c:pt>
                <c:pt idx="2907">
                  <c:v>0.749036732596976</c:v>
                </c:pt>
                <c:pt idx="2908">
                  <c:v>0.749293603904451</c:v>
                </c:pt>
                <c:pt idx="2909">
                  <c:v>0.749550475211926</c:v>
                </c:pt>
                <c:pt idx="2910">
                  <c:v>0.749807346519401</c:v>
                </c:pt>
                <c:pt idx="2911">
                  <c:v>0.750064217826876</c:v>
                </c:pt>
                <c:pt idx="2912">
                  <c:v>0.750321089134351</c:v>
                </c:pt>
                <c:pt idx="2913">
                  <c:v>0.750577960441826</c:v>
                </c:pt>
                <c:pt idx="2914">
                  <c:v>0.7508348317493</c:v>
                </c:pt>
                <c:pt idx="2915">
                  <c:v>0.751091703056775</c:v>
                </c:pt>
                <c:pt idx="2916">
                  <c:v>0.75134857436425</c:v>
                </c:pt>
                <c:pt idx="2917">
                  <c:v>0.751605445671725</c:v>
                </c:pt>
                <c:pt idx="2918">
                  <c:v>0.7518623169792</c:v>
                </c:pt>
                <c:pt idx="2919">
                  <c:v>0.752119188286675</c:v>
                </c:pt>
                <c:pt idx="2920">
                  <c:v>0.75237605959415</c:v>
                </c:pt>
                <c:pt idx="2921">
                  <c:v>0.752632930901625</c:v>
                </c:pt>
                <c:pt idx="2922">
                  <c:v>0.7528898022091</c:v>
                </c:pt>
                <c:pt idx="2923">
                  <c:v>0.753146673516575</c:v>
                </c:pt>
                <c:pt idx="2924">
                  <c:v>0.75340354482405</c:v>
                </c:pt>
                <c:pt idx="2925">
                  <c:v>0.753660416131525</c:v>
                </c:pt>
                <c:pt idx="2926">
                  <c:v>0.753917287439</c:v>
                </c:pt>
                <c:pt idx="2927">
                  <c:v>0.754174158746475</c:v>
                </c:pt>
                <c:pt idx="2928">
                  <c:v>0.75443103005395</c:v>
                </c:pt>
                <c:pt idx="2929">
                  <c:v>0.754687901361425</c:v>
                </c:pt>
                <c:pt idx="2930">
                  <c:v>0.7549447726689</c:v>
                </c:pt>
                <c:pt idx="2931">
                  <c:v>0.755201643976375</c:v>
                </c:pt>
                <c:pt idx="2932">
                  <c:v>0.755458515283849</c:v>
                </c:pt>
                <c:pt idx="2933">
                  <c:v>0.755715386591324</c:v>
                </c:pt>
                <c:pt idx="2934">
                  <c:v>0.755972257898799</c:v>
                </c:pt>
                <c:pt idx="2935">
                  <c:v>0.756229129206274</c:v>
                </c:pt>
                <c:pt idx="2936">
                  <c:v>0.756486000513749</c:v>
                </c:pt>
                <c:pt idx="2937">
                  <c:v>0.756742871821224</c:v>
                </c:pt>
                <c:pt idx="2938">
                  <c:v>0.756999743128699</c:v>
                </c:pt>
                <c:pt idx="2939">
                  <c:v>0.757256614436174</c:v>
                </c:pt>
                <c:pt idx="2940">
                  <c:v>0.757513485743649</c:v>
                </c:pt>
                <c:pt idx="2941">
                  <c:v>0.757770357051124</c:v>
                </c:pt>
                <c:pt idx="2942">
                  <c:v>0.758027228358599</c:v>
                </c:pt>
                <c:pt idx="2943">
                  <c:v>0.758284099666074</c:v>
                </c:pt>
                <c:pt idx="2944">
                  <c:v>0.758540970973549</c:v>
                </c:pt>
                <c:pt idx="2945">
                  <c:v>0.758797842281024</c:v>
                </c:pt>
                <c:pt idx="2946">
                  <c:v>0.759054713588499</c:v>
                </c:pt>
                <c:pt idx="2947">
                  <c:v>0.759311584895974</c:v>
                </c:pt>
                <c:pt idx="2948">
                  <c:v>0.759568456203449</c:v>
                </c:pt>
                <c:pt idx="2949">
                  <c:v>0.759825327510924</c:v>
                </c:pt>
                <c:pt idx="2950">
                  <c:v>0.760082198818399</c:v>
                </c:pt>
                <c:pt idx="2951">
                  <c:v>0.760339070125874</c:v>
                </c:pt>
                <c:pt idx="2952">
                  <c:v>0.760595941433348</c:v>
                </c:pt>
                <c:pt idx="2953">
                  <c:v>0.760852812740823</c:v>
                </c:pt>
                <c:pt idx="2954">
                  <c:v>0.761109684048298</c:v>
                </c:pt>
                <c:pt idx="2955">
                  <c:v>0.761366555355773</c:v>
                </c:pt>
                <c:pt idx="2956">
                  <c:v>0.761623426663248</c:v>
                </c:pt>
                <c:pt idx="2957">
                  <c:v>0.761880297970723</c:v>
                </c:pt>
                <c:pt idx="2958">
                  <c:v>0.762137169278198</c:v>
                </c:pt>
                <c:pt idx="2959">
                  <c:v>0.762394040585673</c:v>
                </c:pt>
                <c:pt idx="2960">
                  <c:v>0.762650911893148</c:v>
                </c:pt>
                <c:pt idx="2961">
                  <c:v>0.762907783200623</c:v>
                </c:pt>
                <c:pt idx="2962">
                  <c:v>0.763164654508098</c:v>
                </c:pt>
                <c:pt idx="2963">
                  <c:v>0.763421525815573</c:v>
                </c:pt>
                <c:pt idx="2964">
                  <c:v>0.763678397123048</c:v>
                </c:pt>
                <c:pt idx="2965">
                  <c:v>0.763935268430523</c:v>
                </c:pt>
                <c:pt idx="2966">
                  <c:v>0.764192139737998</c:v>
                </c:pt>
                <c:pt idx="2967">
                  <c:v>0.764449011045473</c:v>
                </c:pt>
                <c:pt idx="2968">
                  <c:v>0.764705882352948</c:v>
                </c:pt>
                <c:pt idx="2969">
                  <c:v>0.764962753660423</c:v>
                </c:pt>
                <c:pt idx="2970">
                  <c:v>0.765219624967898</c:v>
                </c:pt>
                <c:pt idx="2971">
                  <c:v>0.765476496275372</c:v>
                </c:pt>
                <c:pt idx="2972">
                  <c:v>0.765733367582847</c:v>
                </c:pt>
                <c:pt idx="2973">
                  <c:v>0.765990238890322</c:v>
                </c:pt>
                <c:pt idx="2974">
                  <c:v>0.766247110197797</c:v>
                </c:pt>
                <c:pt idx="2975">
                  <c:v>0.766503981505272</c:v>
                </c:pt>
                <c:pt idx="2976">
                  <c:v>0.766760852812747</c:v>
                </c:pt>
                <c:pt idx="2977">
                  <c:v>0.767017724120222</c:v>
                </c:pt>
                <c:pt idx="2978">
                  <c:v>0.767274595427697</c:v>
                </c:pt>
                <c:pt idx="2979">
                  <c:v>0.767531466735172</c:v>
                </c:pt>
                <c:pt idx="2980">
                  <c:v>0.767788338042647</c:v>
                </c:pt>
                <c:pt idx="2981">
                  <c:v>0.768045209350122</c:v>
                </c:pt>
                <c:pt idx="2982">
                  <c:v>0.768302080657597</c:v>
                </c:pt>
                <c:pt idx="2983">
                  <c:v>0.768558951965072</c:v>
                </c:pt>
                <c:pt idx="2984">
                  <c:v>0.768815823272547</c:v>
                </c:pt>
                <c:pt idx="2985">
                  <c:v>0.769072694580022</c:v>
                </c:pt>
                <c:pt idx="2986">
                  <c:v>0.769329565887497</c:v>
                </c:pt>
                <c:pt idx="2987">
                  <c:v>0.769586437194972</c:v>
                </c:pt>
                <c:pt idx="2988">
                  <c:v>0.769843308502447</c:v>
                </c:pt>
                <c:pt idx="2989">
                  <c:v>0.770100179809922</c:v>
                </c:pt>
                <c:pt idx="2990">
                  <c:v>0.770357051117397</c:v>
                </c:pt>
                <c:pt idx="2991">
                  <c:v>0.770613922424872</c:v>
                </c:pt>
                <c:pt idx="2992">
                  <c:v>0.770870793732347</c:v>
                </c:pt>
                <c:pt idx="2993">
                  <c:v>0.771127665039821</c:v>
                </c:pt>
                <c:pt idx="2994">
                  <c:v>0.771384536347296</c:v>
                </c:pt>
                <c:pt idx="2995">
                  <c:v>0.771641407654771</c:v>
                </c:pt>
                <c:pt idx="2996">
                  <c:v>0.771898278962246</c:v>
                </c:pt>
                <c:pt idx="2997">
                  <c:v>0.772155150269721</c:v>
                </c:pt>
                <c:pt idx="2998">
                  <c:v>0.772412021577196</c:v>
                </c:pt>
                <c:pt idx="2999">
                  <c:v>0.772668892884671</c:v>
                </c:pt>
                <c:pt idx="3000">
                  <c:v>0.772925764192146</c:v>
                </c:pt>
                <c:pt idx="3001">
                  <c:v>0.773182635499621</c:v>
                </c:pt>
                <c:pt idx="3002">
                  <c:v>0.773439506807096</c:v>
                </c:pt>
                <c:pt idx="3003">
                  <c:v>0.773696378114571</c:v>
                </c:pt>
                <c:pt idx="3004">
                  <c:v>0.773953249422046</c:v>
                </c:pt>
                <c:pt idx="3005">
                  <c:v>0.774210120729521</c:v>
                </c:pt>
                <c:pt idx="3006">
                  <c:v>0.774466992036996</c:v>
                </c:pt>
                <c:pt idx="3007">
                  <c:v>0.774723863344471</c:v>
                </c:pt>
                <c:pt idx="3008">
                  <c:v>0.774980734651946</c:v>
                </c:pt>
                <c:pt idx="3009">
                  <c:v>0.775237605959421</c:v>
                </c:pt>
                <c:pt idx="3010">
                  <c:v>0.775494477266896</c:v>
                </c:pt>
                <c:pt idx="3011">
                  <c:v>0.77575134857437</c:v>
                </c:pt>
                <c:pt idx="3012">
                  <c:v>0.776008219881845</c:v>
                </c:pt>
                <c:pt idx="3013">
                  <c:v>0.77626509118932</c:v>
                </c:pt>
                <c:pt idx="3014">
                  <c:v>0.776521962496795</c:v>
                </c:pt>
                <c:pt idx="3015">
                  <c:v>0.77677883380427</c:v>
                </c:pt>
                <c:pt idx="3016">
                  <c:v>0.777035705111745</c:v>
                </c:pt>
                <c:pt idx="3017">
                  <c:v>0.77729257641922</c:v>
                </c:pt>
                <c:pt idx="3018">
                  <c:v>0.777549447726695</c:v>
                </c:pt>
                <c:pt idx="3019">
                  <c:v>0.77780631903417</c:v>
                </c:pt>
                <c:pt idx="3020">
                  <c:v>0.778063190341645</c:v>
                </c:pt>
                <c:pt idx="3021">
                  <c:v>0.77832006164912</c:v>
                </c:pt>
                <c:pt idx="3022">
                  <c:v>0.778576932956595</c:v>
                </c:pt>
                <c:pt idx="3023">
                  <c:v>0.77883380426407</c:v>
                </c:pt>
                <c:pt idx="3024">
                  <c:v>0.779090675571545</c:v>
                </c:pt>
                <c:pt idx="3025">
                  <c:v>0.77934754687902</c:v>
                </c:pt>
                <c:pt idx="3026">
                  <c:v>0.779604418186495</c:v>
                </c:pt>
                <c:pt idx="3027">
                  <c:v>0.77986128949397</c:v>
                </c:pt>
                <c:pt idx="3028">
                  <c:v>0.780118160801445</c:v>
                </c:pt>
                <c:pt idx="3029">
                  <c:v>0.78037503210892</c:v>
                </c:pt>
                <c:pt idx="3030">
                  <c:v>0.780631903416394</c:v>
                </c:pt>
                <c:pt idx="3031">
                  <c:v>0.780888774723869</c:v>
                </c:pt>
                <c:pt idx="3032">
                  <c:v>0.781145646031344</c:v>
                </c:pt>
                <c:pt idx="3033">
                  <c:v>0.781402517338819</c:v>
                </c:pt>
                <c:pt idx="3034">
                  <c:v>0.781659388646294</c:v>
                </c:pt>
                <c:pt idx="3035">
                  <c:v>0.781916259953769</c:v>
                </c:pt>
                <c:pt idx="3036">
                  <c:v>0.782173131261244</c:v>
                </c:pt>
                <c:pt idx="3037">
                  <c:v>0.782430002568719</c:v>
                </c:pt>
                <c:pt idx="3038">
                  <c:v>0.782686873876194</c:v>
                </c:pt>
                <c:pt idx="3039">
                  <c:v>0.782943745183669</c:v>
                </c:pt>
                <c:pt idx="3040">
                  <c:v>0.783200616491144</c:v>
                </c:pt>
                <c:pt idx="3041">
                  <c:v>0.783457487798619</c:v>
                </c:pt>
                <c:pt idx="3042">
                  <c:v>0.783714359106094</c:v>
                </c:pt>
                <c:pt idx="3043">
                  <c:v>0.783971230413569</c:v>
                </c:pt>
                <c:pt idx="3044">
                  <c:v>0.784228101721044</c:v>
                </c:pt>
                <c:pt idx="3045">
                  <c:v>0.784484973028519</c:v>
                </c:pt>
                <c:pt idx="3046">
                  <c:v>0.784741844335994</c:v>
                </c:pt>
                <c:pt idx="3047">
                  <c:v>0.784998715643469</c:v>
                </c:pt>
                <c:pt idx="3048">
                  <c:v>0.785255586950944</c:v>
                </c:pt>
                <c:pt idx="3049">
                  <c:v>0.785512458258419</c:v>
                </c:pt>
                <c:pt idx="3050">
                  <c:v>0.785769329565893</c:v>
                </c:pt>
                <c:pt idx="3051">
                  <c:v>0.786026200873368</c:v>
                </c:pt>
                <c:pt idx="3052">
                  <c:v>0.786283072180843</c:v>
                </c:pt>
                <c:pt idx="3053">
                  <c:v>0.786539943488318</c:v>
                </c:pt>
                <c:pt idx="3054">
                  <c:v>0.786796814795793</c:v>
                </c:pt>
                <c:pt idx="3055">
                  <c:v>0.787053686103268</c:v>
                </c:pt>
                <c:pt idx="3056">
                  <c:v>0.787310557410743</c:v>
                </c:pt>
                <c:pt idx="3057">
                  <c:v>0.787567428718218</c:v>
                </c:pt>
                <c:pt idx="3058">
                  <c:v>0.787824300025693</c:v>
                </c:pt>
                <c:pt idx="3059">
                  <c:v>0.788081171333168</c:v>
                </c:pt>
                <c:pt idx="3060">
                  <c:v>0.788338042640643</c:v>
                </c:pt>
                <c:pt idx="3061">
                  <c:v>0.788594913948118</c:v>
                </c:pt>
                <c:pt idx="3062">
                  <c:v>0.788851785255593</c:v>
                </c:pt>
                <c:pt idx="3063">
                  <c:v>0.789108656563068</c:v>
                </c:pt>
                <c:pt idx="3064">
                  <c:v>0.789365527870543</c:v>
                </c:pt>
                <c:pt idx="3065">
                  <c:v>0.789622399178018</c:v>
                </c:pt>
                <c:pt idx="3066">
                  <c:v>0.789879270485493</c:v>
                </c:pt>
                <c:pt idx="3067">
                  <c:v>0.790136141792968</c:v>
                </c:pt>
                <c:pt idx="3068">
                  <c:v>0.790393013100443</c:v>
                </c:pt>
                <c:pt idx="3069">
                  <c:v>0.790649884407918</c:v>
                </c:pt>
                <c:pt idx="3070">
                  <c:v>0.790906755715392</c:v>
                </c:pt>
                <c:pt idx="3071">
                  <c:v>0.791163627022867</c:v>
                </c:pt>
                <c:pt idx="3072">
                  <c:v>0.791420498330342</c:v>
                </c:pt>
                <c:pt idx="3073">
                  <c:v>0.791677369637817</c:v>
                </c:pt>
                <c:pt idx="3074">
                  <c:v>0.791934240945292</c:v>
                </c:pt>
                <c:pt idx="3075">
                  <c:v>0.792191112252767</c:v>
                </c:pt>
                <c:pt idx="3076">
                  <c:v>0.792447983560242</c:v>
                </c:pt>
                <c:pt idx="3077">
                  <c:v>0.792704854867717</c:v>
                </c:pt>
                <c:pt idx="3078">
                  <c:v>0.792961726175192</c:v>
                </c:pt>
                <c:pt idx="3079">
                  <c:v>0.793218597482667</c:v>
                </c:pt>
                <c:pt idx="3080">
                  <c:v>0.793475468790142</c:v>
                </c:pt>
                <c:pt idx="3081">
                  <c:v>0.793732340097617</c:v>
                </c:pt>
                <c:pt idx="3082">
                  <c:v>0.793989211405092</c:v>
                </c:pt>
                <c:pt idx="3083">
                  <c:v>0.794246082712567</c:v>
                </c:pt>
                <c:pt idx="3084">
                  <c:v>0.794502954020042</c:v>
                </c:pt>
                <c:pt idx="3085">
                  <c:v>0.794759825327517</c:v>
                </c:pt>
                <c:pt idx="3086">
                  <c:v>0.795016696634992</c:v>
                </c:pt>
                <c:pt idx="3087">
                  <c:v>0.795273567942467</c:v>
                </c:pt>
                <c:pt idx="3088">
                  <c:v>0.795530439249942</c:v>
                </c:pt>
                <c:pt idx="3089">
                  <c:v>0.795787310557417</c:v>
                </c:pt>
                <c:pt idx="3090">
                  <c:v>0.796044181864892</c:v>
                </c:pt>
                <c:pt idx="3091">
                  <c:v>0.796301053172366</c:v>
                </c:pt>
                <c:pt idx="3092">
                  <c:v>0.796557924479841</c:v>
                </c:pt>
                <c:pt idx="3093">
                  <c:v>0.796814795787316</c:v>
                </c:pt>
                <c:pt idx="3094">
                  <c:v>0.797071667094791</c:v>
                </c:pt>
                <c:pt idx="3095">
                  <c:v>0.797328538402266</c:v>
                </c:pt>
                <c:pt idx="3096">
                  <c:v>0.797585409709741</c:v>
                </c:pt>
                <c:pt idx="3097">
                  <c:v>0.797842281017216</c:v>
                </c:pt>
                <c:pt idx="3098">
                  <c:v>0.798099152324691</c:v>
                </c:pt>
                <c:pt idx="3099">
                  <c:v>0.798356023632166</c:v>
                </c:pt>
                <c:pt idx="3100">
                  <c:v>0.798612894939641</c:v>
                </c:pt>
                <c:pt idx="3101">
                  <c:v>0.798869766247116</c:v>
                </c:pt>
                <c:pt idx="3102">
                  <c:v>0.799126637554591</c:v>
                </c:pt>
                <c:pt idx="3103">
                  <c:v>0.799383508862066</c:v>
                </c:pt>
                <c:pt idx="3104">
                  <c:v>0.799640380169541</c:v>
                </c:pt>
                <c:pt idx="3105">
                  <c:v>0.799897251477016</c:v>
                </c:pt>
                <c:pt idx="3106">
                  <c:v>0.800154122784491</c:v>
                </c:pt>
                <c:pt idx="3107">
                  <c:v>0.800410994091966</c:v>
                </c:pt>
                <c:pt idx="3108">
                  <c:v>0.800667865399441</c:v>
                </c:pt>
                <c:pt idx="3109">
                  <c:v>0.800924736706916</c:v>
                </c:pt>
                <c:pt idx="3110">
                  <c:v>0.801181608014391</c:v>
                </c:pt>
                <c:pt idx="3111">
                  <c:v>0.801438479321865</c:v>
                </c:pt>
                <c:pt idx="3112">
                  <c:v>0.80169535062934</c:v>
                </c:pt>
                <c:pt idx="3113">
                  <c:v>0.801952221936815</c:v>
                </c:pt>
                <c:pt idx="3114">
                  <c:v>0.80220909324429</c:v>
                </c:pt>
                <c:pt idx="3115">
                  <c:v>0.802465964551765</c:v>
                </c:pt>
                <c:pt idx="3116">
                  <c:v>0.80272283585924</c:v>
                </c:pt>
                <c:pt idx="3117">
                  <c:v>0.802979707166715</c:v>
                </c:pt>
                <c:pt idx="3118">
                  <c:v>0.80323657847419</c:v>
                </c:pt>
                <c:pt idx="3119">
                  <c:v>0.803493449781665</c:v>
                </c:pt>
                <c:pt idx="3120">
                  <c:v>0.80375032108914</c:v>
                </c:pt>
                <c:pt idx="3121">
                  <c:v>0.804007192396615</c:v>
                </c:pt>
                <c:pt idx="3122">
                  <c:v>0.80426406370409</c:v>
                </c:pt>
                <c:pt idx="3123">
                  <c:v>0.804520935011565</c:v>
                </c:pt>
                <c:pt idx="3124">
                  <c:v>0.80477780631904</c:v>
                </c:pt>
                <c:pt idx="3125">
                  <c:v>0.805034677626515</c:v>
                </c:pt>
                <c:pt idx="3126">
                  <c:v>0.80529154893399</c:v>
                </c:pt>
                <c:pt idx="3127">
                  <c:v>0.805548420241465</c:v>
                </c:pt>
                <c:pt idx="3128">
                  <c:v>0.80580529154894</c:v>
                </c:pt>
                <c:pt idx="3129">
                  <c:v>0.806062162856414</c:v>
                </c:pt>
                <c:pt idx="3130">
                  <c:v>0.806319034163889</c:v>
                </c:pt>
                <c:pt idx="3131">
                  <c:v>0.806575905471364</c:v>
                </c:pt>
                <c:pt idx="3132">
                  <c:v>0.806832776778839</c:v>
                </c:pt>
                <c:pt idx="3133">
                  <c:v>0.807089648086314</c:v>
                </c:pt>
                <c:pt idx="3134">
                  <c:v>0.807346519393789</c:v>
                </c:pt>
                <c:pt idx="3135">
                  <c:v>0.807603390701264</c:v>
                </c:pt>
                <c:pt idx="3136">
                  <c:v>0.807860262008739</c:v>
                </c:pt>
                <c:pt idx="3137">
                  <c:v>0.808117133316214</c:v>
                </c:pt>
                <c:pt idx="3138">
                  <c:v>0.808374004623689</c:v>
                </c:pt>
                <c:pt idx="3139">
                  <c:v>0.808630875931164</c:v>
                </c:pt>
                <c:pt idx="3140">
                  <c:v>0.808887747238639</c:v>
                </c:pt>
                <c:pt idx="3141">
                  <c:v>0.809144618546114</c:v>
                </c:pt>
                <c:pt idx="3142">
                  <c:v>0.809401489853589</c:v>
                </c:pt>
                <c:pt idx="3143">
                  <c:v>0.809658361161064</c:v>
                </c:pt>
                <c:pt idx="3144">
                  <c:v>0.809915232468539</c:v>
                </c:pt>
                <c:pt idx="3145">
                  <c:v>0.810172103776014</c:v>
                </c:pt>
                <c:pt idx="3146">
                  <c:v>0.810428975083489</c:v>
                </c:pt>
                <c:pt idx="3147">
                  <c:v>0.810685846390964</c:v>
                </c:pt>
                <c:pt idx="3148">
                  <c:v>0.810942717698439</c:v>
                </c:pt>
                <c:pt idx="3149">
                  <c:v>0.811199589005914</c:v>
                </c:pt>
                <c:pt idx="3150">
                  <c:v>0.811456460313389</c:v>
                </c:pt>
                <c:pt idx="3151">
                  <c:v>0.811713331620863</c:v>
                </c:pt>
                <c:pt idx="3152">
                  <c:v>0.811970202928338</c:v>
                </c:pt>
                <c:pt idx="3153">
                  <c:v>0.812227074235813</c:v>
                </c:pt>
                <c:pt idx="3154">
                  <c:v>0.812483945543288</c:v>
                </c:pt>
                <c:pt idx="3155">
                  <c:v>0.812740816850763</c:v>
                </c:pt>
                <c:pt idx="3156">
                  <c:v>0.812997688158238</c:v>
                </c:pt>
                <c:pt idx="3157">
                  <c:v>0.813254559465713</c:v>
                </c:pt>
                <c:pt idx="3158">
                  <c:v>0.813511430773188</c:v>
                </c:pt>
                <c:pt idx="3159">
                  <c:v>0.813768302080663</c:v>
                </c:pt>
                <c:pt idx="3160">
                  <c:v>0.814025173388138</c:v>
                </c:pt>
                <c:pt idx="3161">
                  <c:v>0.814282044695613</c:v>
                </c:pt>
                <c:pt idx="3162">
                  <c:v>0.814538916003088</c:v>
                </c:pt>
                <c:pt idx="3163">
                  <c:v>0.814795787310563</c:v>
                </c:pt>
                <c:pt idx="3164">
                  <c:v>0.815052658618038</c:v>
                </c:pt>
                <c:pt idx="3165">
                  <c:v>0.815309529925513</c:v>
                </c:pt>
                <c:pt idx="3166">
                  <c:v>0.815566401232988</c:v>
                </c:pt>
                <c:pt idx="3167">
                  <c:v>0.815823272540463</c:v>
                </c:pt>
                <c:pt idx="3168">
                  <c:v>0.816080143847938</c:v>
                </c:pt>
                <c:pt idx="3169">
                  <c:v>0.816337015155413</c:v>
                </c:pt>
                <c:pt idx="3170">
                  <c:v>0.816593886462887</c:v>
                </c:pt>
                <c:pt idx="3171">
                  <c:v>0.816850757770362</c:v>
                </c:pt>
                <c:pt idx="3172">
                  <c:v>0.817107629077837</c:v>
                </c:pt>
                <c:pt idx="3173">
                  <c:v>0.817364500385312</c:v>
                </c:pt>
                <c:pt idx="3174">
                  <c:v>0.817621371692787</c:v>
                </c:pt>
                <c:pt idx="3175">
                  <c:v>0.817878243000262</c:v>
                </c:pt>
                <c:pt idx="3176">
                  <c:v>0.818135114307737</c:v>
                </c:pt>
                <c:pt idx="3177">
                  <c:v>0.818391985615212</c:v>
                </c:pt>
                <c:pt idx="3178">
                  <c:v>0.818648856922687</c:v>
                </c:pt>
                <c:pt idx="3179">
                  <c:v>0.818905728230162</c:v>
                </c:pt>
                <c:pt idx="3180">
                  <c:v>0.819162599537637</c:v>
                </c:pt>
                <c:pt idx="3181">
                  <c:v>0.819419470845112</c:v>
                </c:pt>
                <c:pt idx="3182">
                  <c:v>0.819676342152587</c:v>
                </c:pt>
                <c:pt idx="3183">
                  <c:v>0.819933213460062</c:v>
                </c:pt>
                <c:pt idx="3184">
                  <c:v>0.820190084767537</c:v>
                </c:pt>
                <c:pt idx="3185">
                  <c:v>0.820446956075012</c:v>
                </c:pt>
                <c:pt idx="3186">
                  <c:v>0.820703827382487</c:v>
                </c:pt>
                <c:pt idx="3187">
                  <c:v>0.820960698689962</c:v>
                </c:pt>
                <c:pt idx="3188">
                  <c:v>0.821217569997436</c:v>
                </c:pt>
                <c:pt idx="3189">
                  <c:v>0.821474441304911</c:v>
                </c:pt>
                <c:pt idx="3190">
                  <c:v>0.821731312612386</c:v>
                </c:pt>
                <c:pt idx="3191">
                  <c:v>0.821988183919861</c:v>
                </c:pt>
                <c:pt idx="3192">
                  <c:v>0.822245055227336</c:v>
                </c:pt>
                <c:pt idx="3193">
                  <c:v>0.822501926534811</c:v>
                </c:pt>
                <c:pt idx="3194">
                  <c:v>0.822758797842286</c:v>
                </c:pt>
                <c:pt idx="3195">
                  <c:v>0.823015669149761</c:v>
                </c:pt>
                <c:pt idx="3196">
                  <c:v>0.823272540457236</c:v>
                </c:pt>
                <c:pt idx="3197">
                  <c:v>0.823529411764711</c:v>
                </c:pt>
                <c:pt idx="3198">
                  <c:v>0.823786283072186</c:v>
                </c:pt>
                <c:pt idx="3199">
                  <c:v>0.824043154379661</c:v>
                </c:pt>
                <c:pt idx="3200">
                  <c:v>0.824300025687136</c:v>
                </c:pt>
                <c:pt idx="3201">
                  <c:v>0.824556896994611</c:v>
                </c:pt>
                <c:pt idx="3202">
                  <c:v>0.824813768302086</c:v>
                </c:pt>
                <c:pt idx="3203">
                  <c:v>0.825070639609561</c:v>
                </c:pt>
                <c:pt idx="3204">
                  <c:v>0.825327510917036</c:v>
                </c:pt>
                <c:pt idx="3205">
                  <c:v>0.825584382224511</c:v>
                </c:pt>
                <c:pt idx="3206">
                  <c:v>0.825841253531986</c:v>
                </c:pt>
                <c:pt idx="3207">
                  <c:v>0.826098124839461</c:v>
                </c:pt>
                <c:pt idx="3208">
                  <c:v>0.826354996146936</c:v>
                </c:pt>
                <c:pt idx="3209">
                  <c:v>0.82661186745441</c:v>
                </c:pt>
                <c:pt idx="3210">
                  <c:v>0.826868738761885</c:v>
                </c:pt>
                <c:pt idx="3211">
                  <c:v>0.82712561006936</c:v>
                </c:pt>
                <c:pt idx="3212">
                  <c:v>0.827382481376835</c:v>
                </c:pt>
                <c:pt idx="3213">
                  <c:v>0.82763935268431</c:v>
                </c:pt>
                <c:pt idx="3214">
                  <c:v>0.827896223991785</c:v>
                </c:pt>
                <c:pt idx="3215">
                  <c:v>0.82815309529926</c:v>
                </c:pt>
                <c:pt idx="3216">
                  <c:v>0.828409966606735</c:v>
                </c:pt>
                <c:pt idx="3217">
                  <c:v>0.82866683791421</c:v>
                </c:pt>
                <c:pt idx="3218">
                  <c:v>0.828923709221685</c:v>
                </c:pt>
                <c:pt idx="3219">
                  <c:v>0.82918058052916</c:v>
                </c:pt>
                <c:pt idx="3220">
                  <c:v>0.829437451836635</c:v>
                </c:pt>
                <c:pt idx="3221">
                  <c:v>0.82969432314411</c:v>
                </c:pt>
                <c:pt idx="3222">
                  <c:v>0.829951194451585</c:v>
                </c:pt>
                <c:pt idx="3223">
                  <c:v>0.83020806575906</c:v>
                </c:pt>
                <c:pt idx="3224">
                  <c:v>0.830464937066535</c:v>
                </c:pt>
                <c:pt idx="3225">
                  <c:v>0.83072180837401</c:v>
                </c:pt>
                <c:pt idx="3226">
                  <c:v>0.830978679681485</c:v>
                </c:pt>
                <c:pt idx="3227">
                  <c:v>0.83123555098896</c:v>
                </c:pt>
                <c:pt idx="3228">
                  <c:v>0.831492422296435</c:v>
                </c:pt>
                <c:pt idx="3229">
                  <c:v>0.83174929360391</c:v>
                </c:pt>
                <c:pt idx="3230">
                  <c:v>0.832006164911384</c:v>
                </c:pt>
                <c:pt idx="3231">
                  <c:v>0.832263036218859</c:v>
                </c:pt>
                <c:pt idx="3232">
                  <c:v>0.832519907526334</c:v>
                </c:pt>
                <c:pt idx="3233">
                  <c:v>0.832776778833809</c:v>
                </c:pt>
                <c:pt idx="3234">
                  <c:v>0.833033650141284</c:v>
                </c:pt>
                <c:pt idx="3235">
                  <c:v>0.833290521448759</c:v>
                </c:pt>
                <c:pt idx="3236">
                  <c:v>0.833547392756234</c:v>
                </c:pt>
                <c:pt idx="3237">
                  <c:v>0.833804264063709</c:v>
                </c:pt>
                <c:pt idx="3238">
                  <c:v>0.834061135371184</c:v>
                </c:pt>
                <c:pt idx="3239">
                  <c:v>0.834318006678659</c:v>
                </c:pt>
                <c:pt idx="3240">
                  <c:v>0.834574877986134</c:v>
                </c:pt>
                <c:pt idx="3241">
                  <c:v>0.834831749293609</c:v>
                </c:pt>
                <c:pt idx="3242">
                  <c:v>0.835088620601084</c:v>
                </c:pt>
                <c:pt idx="3243">
                  <c:v>0.835345491908559</c:v>
                </c:pt>
                <c:pt idx="3244">
                  <c:v>0.835602363216034</c:v>
                </c:pt>
                <c:pt idx="3245">
                  <c:v>0.835859234523509</c:v>
                </c:pt>
                <c:pt idx="3246">
                  <c:v>0.836116105830984</c:v>
                </c:pt>
                <c:pt idx="3247">
                  <c:v>0.836372977138459</c:v>
                </c:pt>
                <c:pt idx="3248">
                  <c:v>0.836629848445934</c:v>
                </c:pt>
                <c:pt idx="3249">
                  <c:v>0.836886719753408</c:v>
                </c:pt>
                <c:pt idx="3250">
                  <c:v>0.837143591060883</c:v>
                </c:pt>
                <c:pt idx="3251">
                  <c:v>0.837400462368358</c:v>
                </c:pt>
                <c:pt idx="3252">
                  <c:v>0.837657333675833</c:v>
                </c:pt>
                <c:pt idx="3253">
                  <c:v>0.837914204983308</c:v>
                </c:pt>
                <c:pt idx="3254">
                  <c:v>0.838171076290783</c:v>
                </c:pt>
                <c:pt idx="3255">
                  <c:v>0.838427947598258</c:v>
                </c:pt>
                <c:pt idx="3256">
                  <c:v>0.838684818905733</c:v>
                </c:pt>
                <c:pt idx="3257">
                  <c:v>0.838941690213208</c:v>
                </c:pt>
                <c:pt idx="3258">
                  <c:v>0.839198561520683</c:v>
                </c:pt>
                <c:pt idx="3259">
                  <c:v>0.839455432828158</c:v>
                </c:pt>
                <c:pt idx="3260">
                  <c:v>0.839712304135633</c:v>
                </c:pt>
                <c:pt idx="3261">
                  <c:v>0.839969175443108</c:v>
                </c:pt>
                <c:pt idx="3262">
                  <c:v>0.840226046750583</c:v>
                </c:pt>
                <c:pt idx="3263">
                  <c:v>0.840482918058058</c:v>
                </c:pt>
                <c:pt idx="3264">
                  <c:v>0.840739789365533</c:v>
                </c:pt>
                <c:pt idx="3265">
                  <c:v>0.840996660673008</c:v>
                </c:pt>
                <c:pt idx="3266">
                  <c:v>0.841253531980483</c:v>
                </c:pt>
                <c:pt idx="3267">
                  <c:v>0.841510403287958</c:v>
                </c:pt>
                <c:pt idx="3268">
                  <c:v>0.841767274595433</c:v>
                </c:pt>
                <c:pt idx="3269">
                  <c:v>0.842024145902907</c:v>
                </c:pt>
                <c:pt idx="3270">
                  <c:v>0.842281017210382</c:v>
                </c:pt>
                <c:pt idx="3271">
                  <c:v>0.842537888517857</c:v>
                </c:pt>
                <c:pt idx="3272">
                  <c:v>0.842794759825332</c:v>
                </c:pt>
                <c:pt idx="3273">
                  <c:v>0.843051631132807</c:v>
                </c:pt>
                <c:pt idx="3274">
                  <c:v>0.843308502440282</c:v>
                </c:pt>
                <c:pt idx="3275">
                  <c:v>0.843565373747757</c:v>
                </c:pt>
                <c:pt idx="3276">
                  <c:v>0.843822245055232</c:v>
                </c:pt>
                <c:pt idx="3277">
                  <c:v>0.844079116362707</c:v>
                </c:pt>
                <c:pt idx="3278">
                  <c:v>0.844335987670182</c:v>
                </c:pt>
                <c:pt idx="3279">
                  <c:v>0.844592858977657</c:v>
                </c:pt>
                <c:pt idx="3280">
                  <c:v>0.844849730285132</c:v>
                </c:pt>
                <c:pt idx="3281">
                  <c:v>0.845106601592607</c:v>
                </c:pt>
                <c:pt idx="3282">
                  <c:v>0.845363472900082</c:v>
                </c:pt>
                <c:pt idx="3283">
                  <c:v>0.845620344207557</c:v>
                </c:pt>
                <c:pt idx="3284">
                  <c:v>0.845877215515032</c:v>
                </c:pt>
                <c:pt idx="3285">
                  <c:v>0.846134086822507</c:v>
                </c:pt>
                <c:pt idx="3286">
                  <c:v>0.846390958129982</c:v>
                </c:pt>
                <c:pt idx="3287">
                  <c:v>0.846647829437457</c:v>
                </c:pt>
                <c:pt idx="3288">
                  <c:v>0.846904700744932</c:v>
                </c:pt>
                <c:pt idx="3289">
                  <c:v>0.847161572052407</c:v>
                </c:pt>
                <c:pt idx="3290">
                  <c:v>0.847418443359882</c:v>
                </c:pt>
                <c:pt idx="3291">
                  <c:v>0.847675314667356</c:v>
                </c:pt>
                <c:pt idx="3292">
                  <c:v>0.847932185974831</c:v>
                </c:pt>
                <c:pt idx="3293">
                  <c:v>0.848189057282306</c:v>
                </c:pt>
                <c:pt idx="3294">
                  <c:v>0.848445928589781</c:v>
                </c:pt>
                <c:pt idx="3295">
                  <c:v>0.848702799897256</c:v>
                </c:pt>
                <c:pt idx="3296">
                  <c:v>0.848959671204731</c:v>
                </c:pt>
                <c:pt idx="3297">
                  <c:v>0.849216542512206</c:v>
                </c:pt>
                <c:pt idx="3298">
                  <c:v>0.849473413819681</c:v>
                </c:pt>
                <c:pt idx="3299">
                  <c:v>0.849730285127156</c:v>
                </c:pt>
                <c:pt idx="3300">
                  <c:v>0.849987156434631</c:v>
                </c:pt>
                <c:pt idx="3301">
                  <c:v>0.850244027742106</c:v>
                </c:pt>
                <c:pt idx="3302">
                  <c:v>0.850500899049581</c:v>
                </c:pt>
                <c:pt idx="3303">
                  <c:v>0.850757770357056</c:v>
                </c:pt>
                <c:pt idx="3304">
                  <c:v>0.851014641664531</c:v>
                </c:pt>
                <c:pt idx="3305">
                  <c:v>0.851271512972006</c:v>
                </c:pt>
                <c:pt idx="3306">
                  <c:v>0.851528384279481</c:v>
                </c:pt>
                <c:pt idx="3307">
                  <c:v>0.851785255586956</c:v>
                </c:pt>
                <c:pt idx="3308">
                  <c:v>0.852042126894431</c:v>
                </c:pt>
                <c:pt idx="3309">
                  <c:v>0.852298998201906</c:v>
                </c:pt>
                <c:pt idx="3310">
                  <c:v>0.85255586950938</c:v>
                </c:pt>
                <c:pt idx="3311">
                  <c:v>0.852812740816855</c:v>
                </c:pt>
                <c:pt idx="3312">
                  <c:v>0.85306961212433</c:v>
                </c:pt>
                <c:pt idx="3313">
                  <c:v>0.853326483431805</c:v>
                </c:pt>
                <c:pt idx="3314">
                  <c:v>0.85358335473928</c:v>
                </c:pt>
                <c:pt idx="3315">
                  <c:v>0.853840226046755</c:v>
                </c:pt>
                <c:pt idx="3316">
                  <c:v>0.85409709735423</c:v>
                </c:pt>
                <c:pt idx="3317">
                  <c:v>0.854353968661705</c:v>
                </c:pt>
                <c:pt idx="3318">
                  <c:v>0.85461083996918</c:v>
                </c:pt>
                <c:pt idx="3319">
                  <c:v>0.854867711276655</c:v>
                </c:pt>
                <c:pt idx="3320">
                  <c:v>0.85512458258413</c:v>
                </c:pt>
                <c:pt idx="3321">
                  <c:v>0.855381453891605</c:v>
                </c:pt>
                <c:pt idx="3322">
                  <c:v>0.85563832519908</c:v>
                </c:pt>
                <c:pt idx="3323">
                  <c:v>0.855895196506555</c:v>
                </c:pt>
                <c:pt idx="3324">
                  <c:v>0.85615206781403</c:v>
                </c:pt>
                <c:pt idx="3325">
                  <c:v>0.856408939121505</c:v>
                </c:pt>
                <c:pt idx="3326">
                  <c:v>0.85666581042898</c:v>
                </c:pt>
                <c:pt idx="3327">
                  <c:v>0.856922681736455</c:v>
                </c:pt>
                <c:pt idx="3328">
                  <c:v>0.85717955304393</c:v>
                </c:pt>
                <c:pt idx="3329">
                  <c:v>0.857436424351405</c:v>
                </c:pt>
                <c:pt idx="3330">
                  <c:v>0.857693295658879</c:v>
                </c:pt>
                <c:pt idx="3331">
                  <c:v>0.857950166966354</c:v>
                </c:pt>
                <c:pt idx="3332">
                  <c:v>0.858207038273829</c:v>
                </c:pt>
                <c:pt idx="3333">
                  <c:v>0.858463909581304</c:v>
                </c:pt>
                <c:pt idx="3334">
                  <c:v>0.858720780888779</c:v>
                </c:pt>
                <c:pt idx="3335">
                  <c:v>0.858977652196254</c:v>
                </c:pt>
                <c:pt idx="3336">
                  <c:v>0.859234523503729</c:v>
                </c:pt>
                <c:pt idx="3337">
                  <c:v>0.859491394811204</c:v>
                </c:pt>
                <c:pt idx="3338">
                  <c:v>0.859748266118679</c:v>
                </c:pt>
                <c:pt idx="3339">
                  <c:v>0.860005137426154</c:v>
                </c:pt>
                <c:pt idx="3340">
                  <c:v>0.860262008733629</c:v>
                </c:pt>
                <c:pt idx="3341">
                  <c:v>0.860518880041104</c:v>
                </c:pt>
                <c:pt idx="3342">
                  <c:v>0.860775751348579</c:v>
                </c:pt>
                <c:pt idx="3343">
                  <c:v>0.861032622656054</c:v>
                </c:pt>
                <c:pt idx="3344">
                  <c:v>0.861289493963529</c:v>
                </c:pt>
                <c:pt idx="3345">
                  <c:v>0.861546365271004</c:v>
                </c:pt>
                <c:pt idx="3346">
                  <c:v>0.861803236578479</c:v>
                </c:pt>
                <c:pt idx="3347">
                  <c:v>0.862060107885954</c:v>
                </c:pt>
                <c:pt idx="3348">
                  <c:v>0.862316979193429</c:v>
                </c:pt>
                <c:pt idx="3349">
                  <c:v>0.862573850500904</c:v>
                </c:pt>
                <c:pt idx="3350">
                  <c:v>0.862830721808379</c:v>
                </c:pt>
                <c:pt idx="3351">
                  <c:v>0.863087593115854</c:v>
                </c:pt>
                <c:pt idx="3352">
                  <c:v>0.863344464423328</c:v>
                </c:pt>
                <c:pt idx="3353">
                  <c:v>0.863601335730803</c:v>
                </c:pt>
                <c:pt idx="3354">
                  <c:v>0.863858207038278</c:v>
                </c:pt>
                <c:pt idx="3355">
                  <c:v>0.864115078345753</c:v>
                </c:pt>
                <c:pt idx="3356">
                  <c:v>0.864371949653228</c:v>
                </c:pt>
                <c:pt idx="3357">
                  <c:v>0.864628820960703</c:v>
                </c:pt>
                <c:pt idx="3358">
                  <c:v>0.864885692268178</c:v>
                </c:pt>
                <c:pt idx="3359">
                  <c:v>0.865142563575653</c:v>
                </c:pt>
                <c:pt idx="3360">
                  <c:v>0.865399434883128</c:v>
                </c:pt>
                <c:pt idx="3361">
                  <c:v>0.865656306190603</c:v>
                </c:pt>
                <c:pt idx="3362">
                  <c:v>0.865913177498078</c:v>
                </c:pt>
                <c:pt idx="3363">
                  <c:v>0.866170048805553</c:v>
                </c:pt>
                <c:pt idx="3364">
                  <c:v>0.866426920113028</c:v>
                </c:pt>
                <c:pt idx="3365">
                  <c:v>0.866683791420503</c:v>
                </c:pt>
                <c:pt idx="3366">
                  <c:v>0.866940662727978</c:v>
                </c:pt>
                <c:pt idx="3367">
                  <c:v>0.867197534035453</c:v>
                </c:pt>
                <c:pt idx="3368">
                  <c:v>0.867454405342928</c:v>
                </c:pt>
                <c:pt idx="3369">
                  <c:v>0.867711276650403</c:v>
                </c:pt>
                <c:pt idx="3370">
                  <c:v>0.867968147957878</c:v>
                </c:pt>
                <c:pt idx="3371">
                  <c:v>0.868225019265352</c:v>
                </c:pt>
                <c:pt idx="3372">
                  <c:v>0.868481890572827</c:v>
                </c:pt>
                <c:pt idx="3373">
                  <c:v>0.868738761880302</c:v>
                </c:pt>
                <c:pt idx="3374">
                  <c:v>0.868995633187777</c:v>
                </c:pt>
                <c:pt idx="3375">
                  <c:v>0.869252504495252</c:v>
                </c:pt>
                <c:pt idx="3376">
                  <c:v>0.869509375802727</c:v>
                </c:pt>
                <c:pt idx="3377">
                  <c:v>0.869766247110202</c:v>
                </c:pt>
                <c:pt idx="3378">
                  <c:v>0.870023118417677</c:v>
                </c:pt>
                <c:pt idx="3379">
                  <c:v>0.870279989725152</c:v>
                </c:pt>
                <c:pt idx="3380">
                  <c:v>0.870536861032627</c:v>
                </c:pt>
                <c:pt idx="3381">
                  <c:v>0.870793732340102</c:v>
                </c:pt>
                <c:pt idx="3382">
                  <c:v>0.871050603647577</c:v>
                </c:pt>
                <c:pt idx="3383">
                  <c:v>0.871307474955052</c:v>
                </c:pt>
                <c:pt idx="3384">
                  <c:v>0.871564346262527</c:v>
                </c:pt>
                <c:pt idx="3385">
                  <c:v>0.871821217570002</c:v>
                </c:pt>
                <c:pt idx="3386">
                  <c:v>0.872078088877477</c:v>
                </c:pt>
                <c:pt idx="3387">
                  <c:v>0.872334960184952</c:v>
                </c:pt>
                <c:pt idx="3388">
                  <c:v>0.872591831492427</c:v>
                </c:pt>
                <c:pt idx="3389">
                  <c:v>0.872848702799902</c:v>
                </c:pt>
                <c:pt idx="3390">
                  <c:v>0.873105574107377</c:v>
                </c:pt>
                <c:pt idx="3391">
                  <c:v>0.873362445414852</c:v>
                </c:pt>
                <c:pt idx="3392">
                  <c:v>0.873619316722327</c:v>
                </c:pt>
                <c:pt idx="3393">
                  <c:v>0.873876188029801</c:v>
                </c:pt>
                <c:pt idx="3394">
                  <c:v>0.874133059337276</c:v>
                </c:pt>
                <c:pt idx="3395">
                  <c:v>0.874389930644751</c:v>
                </c:pt>
                <c:pt idx="3396">
                  <c:v>0.874646801952226</c:v>
                </c:pt>
                <c:pt idx="3397">
                  <c:v>0.874903673259701</c:v>
                </c:pt>
                <c:pt idx="3398">
                  <c:v>0.875160544567176</c:v>
                </c:pt>
                <c:pt idx="3399">
                  <c:v>0.875417415874651</c:v>
                </c:pt>
                <c:pt idx="3400">
                  <c:v>0.875674287182126</c:v>
                </c:pt>
                <c:pt idx="3401">
                  <c:v>0.875931158489601</c:v>
                </c:pt>
                <c:pt idx="3402">
                  <c:v>0.876188029797076</c:v>
                </c:pt>
                <c:pt idx="3403">
                  <c:v>0.876444901104551</c:v>
                </c:pt>
                <c:pt idx="3404">
                  <c:v>0.876701772412026</c:v>
                </c:pt>
                <c:pt idx="3405">
                  <c:v>0.876958643719501</c:v>
                </c:pt>
                <c:pt idx="3406">
                  <c:v>0.877215515026976</c:v>
                </c:pt>
                <c:pt idx="3407">
                  <c:v>0.877472386334451</c:v>
                </c:pt>
                <c:pt idx="3408">
                  <c:v>0.877729257641926</c:v>
                </c:pt>
                <c:pt idx="3409">
                  <c:v>0.877986128949401</c:v>
                </c:pt>
                <c:pt idx="3410">
                  <c:v>0.878243000256876</c:v>
                </c:pt>
                <c:pt idx="3411">
                  <c:v>0.87849987156435</c:v>
                </c:pt>
                <c:pt idx="3412">
                  <c:v>0.878756742871825</c:v>
                </c:pt>
                <c:pt idx="3413">
                  <c:v>0.8790136141793</c:v>
                </c:pt>
                <c:pt idx="3414">
                  <c:v>0.879270485486775</c:v>
                </c:pt>
                <c:pt idx="3415">
                  <c:v>0.87952735679425</c:v>
                </c:pt>
                <c:pt idx="3416">
                  <c:v>0.879784228101725</c:v>
                </c:pt>
                <c:pt idx="3417">
                  <c:v>0.8800410994092</c:v>
                </c:pt>
                <c:pt idx="3418">
                  <c:v>0.880297970716675</c:v>
                </c:pt>
                <c:pt idx="3419">
                  <c:v>0.88055484202415</c:v>
                </c:pt>
                <c:pt idx="3420">
                  <c:v>0.880811713331625</c:v>
                </c:pt>
                <c:pt idx="3421">
                  <c:v>0.8810685846391</c:v>
                </c:pt>
                <c:pt idx="3422">
                  <c:v>0.881325455946575</c:v>
                </c:pt>
                <c:pt idx="3423">
                  <c:v>0.88158232725405</c:v>
                </c:pt>
                <c:pt idx="3424">
                  <c:v>0.881839198561525</c:v>
                </c:pt>
                <c:pt idx="3425">
                  <c:v>0.882096069869</c:v>
                </c:pt>
                <c:pt idx="3426">
                  <c:v>0.882352941176475</c:v>
                </c:pt>
                <c:pt idx="3427">
                  <c:v>0.88260981248395</c:v>
                </c:pt>
                <c:pt idx="3428">
                  <c:v>0.882866683791425</c:v>
                </c:pt>
                <c:pt idx="3429">
                  <c:v>0.8831235550989</c:v>
                </c:pt>
                <c:pt idx="3430">
                  <c:v>0.883380426406374</c:v>
                </c:pt>
                <c:pt idx="3431">
                  <c:v>0.883637297713849</c:v>
                </c:pt>
                <c:pt idx="3432">
                  <c:v>0.883894169021324</c:v>
                </c:pt>
                <c:pt idx="3433">
                  <c:v>0.884151040328799</c:v>
                </c:pt>
                <c:pt idx="3434">
                  <c:v>0.884407911636274</c:v>
                </c:pt>
                <c:pt idx="3435">
                  <c:v>0.884664782943749</c:v>
                </c:pt>
                <c:pt idx="3436">
                  <c:v>0.884921654251224</c:v>
                </c:pt>
                <c:pt idx="3437">
                  <c:v>0.885178525558699</c:v>
                </c:pt>
                <c:pt idx="3438">
                  <c:v>0.885435396866174</c:v>
                </c:pt>
                <c:pt idx="3439">
                  <c:v>0.885692268173649</c:v>
                </c:pt>
                <c:pt idx="3440">
                  <c:v>0.885949139481124</c:v>
                </c:pt>
                <c:pt idx="3441">
                  <c:v>0.886206010788599</c:v>
                </c:pt>
                <c:pt idx="3442">
                  <c:v>0.886462882096074</c:v>
                </c:pt>
                <c:pt idx="3443">
                  <c:v>0.886719753403549</c:v>
                </c:pt>
                <c:pt idx="3444">
                  <c:v>0.886976624711024</c:v>
                </c:pt>
                <c:pt idx="3445">
                  <c:v>0.887233496018499</c:v>
                </c:pt>
                <c:pt idx="3446">
                  <c:v>0.887490367325974</c:v>
                </c:pt>
                <c:pt idx="3447">
                  <c:v>0.887747238633449</c:v>
                </c:pt>
                <c:pt idx="3448">
                  <c:v>0.888004109940924</c:v>
                </c:pt>
                <c:pt idx="3449">
                  <c:v>0.888260981248398</c:v>
                </c:pt>
                <c:pt idx="3450">
                  <c:v>0.888517852555873</c:v>
                </c:pt>
                <c:pt idx="3451">
                  <c:v>0.888774723863348</c:v>
                </c:pt>
                <c:pt idx="3452">
                  <c:v>0.889031595170823</c:v>
                </c:pt>
                <c:pt idx="3453">
                  <c:v>0.889288466478298</c:v>
                </c:pt>
                <c:pt idx="3454">
                  <c:v>0.889545337785773</c:v>
                </c:pt>
                <c:pt idx="3455">
                  <c:v>0.889802209093248</c:v>
                </c:pt>
                <c:pt idx="3456">
                  <c:v>0.890059080400723</c:v>
                </c:pt>
                <c:pt idx="3457">
                  <c:v>0.890315951708198</c:v>
                </c:pt>
                <c:pt idx="3458">
                  <c:v>0.890572823015673</c:v>
                </c:pt>
                <c:pt idx="3459">
                  <c:v>0.890829694323148</c:v>
                </c:pt>
                <c:pt idx="3460">
                  <c:v>0.891086565630623</c:v>
                </c:pt>
                <c:pt idx="3461">
                  <c:v>0.891343436938098</c:v>
                </c:pt>
                <c:pt idx="3462">
                  <c:v>0.891600308245573</c:v>
                </c:pt>
                <c:pt idx="3463">
                  <c:v>0.891857179553048</c:v>
                </c:pt>
                <c:pt idx="3464">
                  <c:v>0.892114050860523</c:v>
                </c:pt>
                <c:pt idx="3465">
                  <c:v>0.892370922167998</c:v>
                </c:pt>
                <c:pt idx="3466">
                  <c:v>0.892627793475473</c:v>
                </c:pt>
                <c:pt idx="3467">
                  <c:v>0.892884664782947</c:v>
                </c:pt>
                <c:pt idx="3468">
                  <c:v>0.893141536090422</c:v>
                </c:pt>
                <c:pt idx="3469">
                  <c:v>0.893398407397897</c:v>
                </c:pt>
                <c:pt idx="3470">
                  <c:v>0.893655278705372</c:v>
                </c:pt>
                <c:pt idx="3471">
                  <c:v>0.893912150012847</c:v>
                </c:pt>
                <c:pt idx="3472">
                  <c:v>0.894169021320322</c:v>
                </c:pt>
                <c:pt idx="3473">
                  <c:v>0.894425892627797</c:v>
                </c:pt>
                <c:pt idx="3474">
                  <c:v>0.894682763935272</c:v>
                </c:pt>
                <c:pt idx="3475">
                  <c:v>0.894939635242747</c:v>
                </c:pt>
                <c:pt idx="3476">
                  <c:v>0.895196506550222</c:v>
                </c:pt>
                <c:pt idx="3477">
                  <c:v>0.895453377857697</c:v>
                </c:pt>
                <c:pt idx="3478">
                  <c:v>0.895710249165172</c:v>
                </c:pt>
                <c:pt idx="3479">
                  <c:v>0.895967120472647</c:v>
                </c:pt>
                <c:pt idx="3480">
                  <c:v>0.896223991780122</c:v>
                </c:pt>
                <c:pt idx="3481">
                  <c:v>0.896480863087597</c:v>
                </c:pt>
                <c:pt idx="3482">
                  <c:v>0.896737734395072</c:v>
                </c:pt>
                <c:pt idx="3483">
                  <c:v>0.896994605702547</c:v>
                </c:pt>
                <c:pt idx="3484">
                  <c:v>0.897251477010022</c:v>
                </c:pt>
                <c:pt idx="3485">
                  <c:v>0.897508348317496</c:v>
                </c:pt>
                <c:pt idx="3486">
                  <c:v>0.897765219624971</c:v>
                </c:pt>
                <c:pt idx="3487">
                  <c:v>0.898022090932446</c:v>
                </c:pt>
                <c:pt idx="3488">
                  <c:v>0.898278962239921</c:v>
                </c:pt>
                <c:pt idx="3489">
                  <c:v>0.898535833547396</c:v>
                </c:pt>
                <c:pt idx="3490">
                  <c:v>0.898792704854871</c:v>
                </c:pt>
                <c:pt idx="3491">
                  <c:v>0.899049576162346</c:v>
                </c:pt>
                <c:pt idx="3492">
                  <c:v>0.899306447469821</c:v>
                </c:pt>
                <c:pt idx="3493">
                  <c:v>0.899563318777296</c:v>
                </c:pt>
                <c:pt idx="3494">
                  <c:v>0.899820190084771</c:v>
                </c:pt>
                <c:pt idx="3495">
                  <c:v>0.900077061392246</c:v>
                </c:pt>
                <c:pt idx="3496">
                  <c:v>0.900333932699721</c:v>
                </c:pt>
                <c:pt idx="3497">
                  <c:v>0.900590804007196</c:v>
                </c:pt>
                <c:pt idx="3498">
                  <c:v>0.900847675314671</c:v>
                </c:pt>
                <c:pt idx="3499">
                  <c:v>0.901104546622146</c:v>
                </c:pt>
                <c:pt idx="3500">
                  <c:v>0.901361417929621</c:v>
                </c:pt>
                <c:pt idx="3501">
                  <c:v>0.901618289237096</c:v>
                </c:pt>
                <c:pt idx="3502">
                  <c:v>0.901875160544571</c:v>
                </c:pt>
                <c:pt idx="3503">
                  <c:v>0.902132031852045</c:v>
                </c:pt>
                <c:pt idx="3504">
                  <c:v>0.90238890315952</c:v>
                </c:pt>
                <c:pt idx="3505">
                  <c:v>0.902645774466995</c:v>
                </c:pt>
                <c:pt idx="3506">
                  <c:v>0.90290264577447</c:v>
                </c:pt>
                <c:pt idx="3507">
                  <c:v>0.903159517081945</c:v>
                </c:pt>
                <c:pt idx="3508">
                  <c:v>0.90341638838942</c:v>
                </c:pt>
                <c:pt idx="3509">
                  <c:v>0.903673259696895</c:v>
                </c:pt>
                <c:pt idx="3510">
                  <c:v>0.90393013100437</c:v>
                </c:pt>
                <c:pt idx="3511">
                  <c:v>0.904187002311845</c:v>
                </c:pt>
                <c:pt idx="3512">
                  <c:v>0.90444387361932</c:v>
                </c:pt>
                <c:pt idx="3513">
                  <c:v>0.904700744926795</c:v>
                </c:pt>
                <c:pt idx="3514">
                  <c:v>0.90495761623427</c:v>
                </c:pt>
                <c:pt idx="3515">
                  <c:v>0.905214487541745</c:v>
                </c:pt>
                <c:pt idx="3516">
                  <c:v>0.90547135884922</c:v>
                </c:pt>
                <c:pt idx="3517">
                  <c:v>0.905728230156695</c:v>
                </c:pt>
                <c:pt idx="3518">
                  <c:v>0.90598510146417</c:v>
                </c:pt>
                <c:pt idx="3519">
                  <c:v>0.906241972771645</c:v>
                </c:pt>
                <c:pt idx="3520">
                  <c:v>0.90649884407912</c:v>
                </c:pt>
                <c:pt idx="3521">
                  <c:v>0.906755715386595</c:v>
                </c:pt>
                <c:pt idx="3522">
                  <c:v>0.907012586694069</c:v>
                </c:pt>
                <c:pt idx="3523">
                  <c:v>0.907269458001544</c:v>
                </c:pt>
                <c:pt idx="3524">
                  <c:v>0.907526329309019</c:v>
                </c:pt>
                <c:pt idx="3525">
                  <c:v>0.907783200616494</c:v>
                </c:pt>
                <c:pt idx="3526">
                  <c:v>0.908040071923969</c:v>
                </c:pt>
                <c:pt idx="3527">
                  <c:v>0.908296943231444</c:v>
                </c:pt>
                <c:pt idx="3528">
                  <c:v>0.908553814538919</c:v>
                </c:pt>
                <c:pt idx="3529">
                  <c:v>0.908810685846394</c:v>
                </c:pt>
                <c:pt idx="3530">
                  <c:v>0.909067557153869</c:v>
                </c:pt>
                <c:pt idx="3531">
                  <c:v>0.909324428461344</c:v>
                </c:pt>
                <c:pt idx="3532">
                  <c:v>0.909581299768819</c:v>
                </c:pt>
                <c:pt idx="3533">
                  <c:v>0.909838171076294</c:v>
                </c:pt>
                <c:pt idx="3534">
                  <c:v>0.910095042383769</c:v>
                </c:pt>
                <c:pt idx="3535">
                  <c:v>0.910351913691244</c:v>
                </c:pt>
                <c:pt idx="3536">
                  <c:v>0.910608784998719</c:v>
                </c:pt>
                <c:pt idx="3537">
                  <c:v>0.910865656306194</c:v>
                </c:pt>
                <c:pt idx="3538">
                  <c:v>0.911122527613669</c:v>
                </c:pt>
                <c:pt idx="3539">
                  <c:v>0.911379398921144</c:v>
                </c:pt>
                <c:pt idx="3540">
                  <c:v>0.911636270228619</c:v>
                </c:pt>
                <c:pt idx="3541">
                  <c:v>0.911893141536093</c:v>
                </c:pt>
                <c:pt idx="3542">
                  <c:v>0.912150012843568</c:v>
                </c:pt>
                <c:pt idx="3543">
                  <c:v>0.912406884151043</c:v>
                </c:pt>
                <c:pt idx="3544">
                  <c:v>0.912663755458518</c:v>
                </c:pt>
                <c:pt idx="3545">
                  <c:v>0.912920626765993</c:v>
                </c:pt>
                <c:pt idx="3546">
                  <c:v>0.913177498073468</c:v>
                </c:pt>
                <c:pt idx="3547">
                  <c:v>0.913434369380943</c:v>
                </c:pt>
                <c:pt idx="3548">
                  <c:v>0.913691240688418</c:v>
                </c:pt>
                <c:pt idx="3549">
                  <c:v>0.913948111995893</c:v>
                </c:pt>
                <c:pt idx="3550">
                  <c:v>0.914204983303368</c:v>
                </c:pt>
                <c:pt idx="3551">
                  <c:v>0.914461854610843</c:v>
                </c:pt>
                <c:pt idx="3552">
                  <c:v>0.914718725918318</c:v>
                </c:pt>
                <c:pt idx="3553">
                  <c:v>0.914975597225793</c:v>
                </c:pt>
                <c:pt idx="3554">
                  <c:v>0.915232468533268</c:v>
                </c:pt>
                <c:pt idx="3555">
                  <c:v>0.915489339840743</c:v>
                </c:pt>
                <c:pt idx="3556">
                  <c:v>0.915746211148218</c:v>
                </c:pt>
                <c:pt idx="3557">
                  <c:v>0.916003082455693</c:v>
                </c:pt>
                <c:pt idx="3558">
                  <c:v>0.916259953763168</c:v>
                </c:pt>
                <c:pt idx="3559">
                  <c:v>0.916516825070642</c:v>
                </c:pt>
                <c:pt idx="3560">
                  <c:v>0.916773696378117</c:v>
                </c:pt>
                <c:pt idx="3561">
                  <c:v>0.917030567685592</c:v>
                </c:pt>
                <c:pt idx="3562">
                  <c:v>0.917287438993067</c:v>
                </c:pt>
                <c:pt idx="3563">
                  <c:v>0.917544310300542</c:v>
                </c:pt>
                <c:pt idx="3564">
                  <c:v>0.917801181608017</c:v>
                </c:pt>
                <c:pt idx="3565">
                  <c:v>0.918058052915492</c:v>
                </c:pt>
                <c:pt idx="3566">
                  <c:v>0.918314924222967</c:v>
                </c:pt>
                <c:pt idx="3567">
                  <c:v>0.918571795530442</c:v>
                </c:pt>
                <c:pt idx="3568">
                  <c:v>0.918828666837917</c:v>
                </c:pt>
                <c:pt idx="3569">
                  <c:v>0.919085538145392</c:v>
                </c:pt>
                <c:pt idx="3570">
                  <c:v>0.919342409452867</c:v>
                </c:pt>
                <c:pt idx="3571">
                  <c:v>0.919599280760342</c:v>
                </c:pt>
                <c:pt idx="3572">
                  <c:v>0.919856152067817</c:v>
                </c:pt>
                <c:pt idx="3573">
                  <c:v>0.920113023375292</c:v>
                </c:pt>
                <c:pt idx="3574">
                  <c:v>0.920369894682767</c:v>
                </c:pt>
                <c:pt idx="3575">
                  <c:v>0.920626765990242</c:v>
                </c:pt>
                <c:pt idx="3576">
                  <c:v>0.920883637297717</c:v>
                </c:pt>
                <c:pt idx="3577">
                  <c:v>0.921140508605192</c:v>
                </c:pt>
                <c:pt idx="3578">
                  <c:v>0.921397379912666</c:v>
                </c:pt>
                <c:pt idx="3579">
                  <c:v>0.921654251220141</c:v>
                </c:pt>
                <c:pt idx="3580">
                  <c:v>0.921911122527616</c:v>
                </c:pt>
                <c:pt idx="3581">
                  <c:v>0.922167993835091</c:v>
                </c:pt>
                <c:pt idx="3582">
                  <c:v>0.922424865142566</c:v>
                </c:pt>
                <c:pt idx="3583">
                  <c:v>0.922681736450041</c:v>
                </c:pt>
                <c:pt idx="3584">
                  <c:v>0.922938607757516</c:v>
                </c:pt>
                <c:pt idx="3585">
                  <c:v>0.923195479064991</c:v>
                </c:pt>
                <c:pt idx="3586">
                  <c:v>0.923452350372466</c:v>
                </c:pt>
                <c:pt idx="3587">
                  <c:v>0.923709221679941</c:v>
                </c:pt>
                <c:pt idx="3588">
                  <c:v>0.923966092987416</c:v>
                </c:pt>
                <c:pt idx="3589">
                  <c:v>0.924222964294891</c:v>
                </c:pt>
                <c:pt idx="3590">
                  <c:v>0.924479835602366</c:v>
                </c:pt>
                <c:pt idx="3591">
                  <c:v>0.924736706909841</c:v>
                </c:pt>
                <c:pt idx="3592">
                  <c:v>0.924993578217316</c:v>
                </c:pt>
                <c:pt idx="3593">
                  <c:v>0.925250449524791</c:v>
                </c:pt>
                <c:pt idx="3594">
                  <c:v>0.925507320832266</c:v>
                </c:pt>
                <c:pt idx="3595">
                  <c:v>0.925764192139741</c:v>
                </c:pt>
                <c:pt idx="3596">
                  <c:v>0.926021063447216</c:v>
                </c:pt>
                <c:pt idx="3597">
                  <c:v>0.92627793475469</c:v>
                </c:pt>
                <c:pt idx="3598">
                  <c:v>0.926534806062165</c:v>
                </c:pt>
                <c:pt idx="3599">
                  <c:v>0.92679167736964</c:v>
                </c:pt>
                <c:pt idx="3600">
                  <c:v>0.927048548677115</c:v>
                </c:pt>
                <c:pt idx="3601">
                  <c:v>0.92730541998459</c:v>
                </c:pt>
                <c:pt idx="3602">
                  <c:v>0.927562291292065</c:v>
                </c:pt>
                <c:pt idx="3603">
                  <c:v>0.92781916259954</c:v>
                </c:pt>
                <c:pt idx="3604">
                  <c:v>0.928076033907015</c:v>
                </c:pt>
                <c:pt idx="3605">
                  <c:v>0.92833290521449</c:v>
                </c:pt>
                <c:pt idx="3606">
                  <c:v>0.928589776521965</c:v>
                </c:pt>
                <c:pt idx="3607">
                  <c:v>0.92884664782944</c:v>
                </c:pt>
                <c:pt idx="3608">
                  <c:v>0.929103519136915</c:v>
                </c:pt>
                <c:pt idx="3609">
                  <c:v>0.92936039044439</c:v>
                </c:pt>
                <c:pt idx="3610">
                  <c:v>0.929617261751865</c:v>
                </c:pt>
                <c:pt idx="3611">
                  <c:v>0.92987413305934</c:v>
                </c:pt>
                <c:pt idx="3612">
                  <c:v>0.930131004366815</c:v>
                </c:pt>
                <c:pt idx="3613">
                  <c:v>0.93038787567429</c:v>
                </c:pt>
                <c:pt idx="3614">
                  <c:v>0.930644746981765</c:v>
                </c:pt>
                <c:pt idx="3615">
                  <c:v>0.930901618289239</c:v>
                </c:pt>
                <c:pt idx="3616">
                  <c:v>0.931158489596714</c:v>
                </c:pt>
                <c:pt idx="3617">
                  <c:v>0.931415360904189</c:v>
                </c:pt>
                <c:pt idx="3618">
                  <c:v>0.931672232211664</c:v>
                </c:pt>
                <c:pt idx="3619">
                  <c:v>0.931929103519139</c:v>
                </c:pt>
                <c:pt idx="3620">
                  <c:v>0.932185974826614</c:v>
                </c:pt>
                <c:pt idx="3621">
                  <c:v>0.932442846134089</c:v>
                </c:pt>
                <c:pt idx="3622">
                  <c:v>0.932699717441564</c:v>
                </c:pt>
                <c:pt idx="3623">
                  <c:v>0.932956588749039</c:v>
                </c:pt>
                <c:pt idx="3624">
                  <c:v>0.933213460056514</c:v>
                </c:pt>
                <c:pt idx="3625">
                  <c:v>0.933470331363989</c:v>
                </c:pt>
                <c:pt idx="3626">
                  <c:v>0.933727202671464</c:v>
                </c:pt>
                <c:pt idx="3627">
                  <c:v>0.933984073978939</c:v>
                </c:pt>
                <c:pt idx="3628">
                  <c:v>0.934240945286414</c:v>
                </c:pt>
                <c:pt idx="3629">
                  <c:v>0.934497816593889</c:v>
                </c:pt>
                <c:pt idx="3630">
                  <c:v>0.934754687901364</c:v>
                </c:pt>
                <c:pt idx="3631">
                  <c:v>0.935011559208839</c:v>
                </c:pt>
                <c:pt idx="3632">
                  <c:v>0.935268430516314</c:v>
                </c:pt>
                <c:pt idx="3633">
                  <c:v>0.935525301823788</c:v>
                </c:pt>
                <c:pt idx="3634">
                  <c:v>0.935782173131263</c:v>
                </c:pt>
                <c:pt idx="3635">
                  <c:v>0.936039044438738</c:v>
                </c:pt>
                <c:pt idx="3636">
                  <c:v>0.936295915746213</c:v>
                </c:pt>
                <c:pt idx="3637">
                  <c:v>0.936552787053688</c:v>
                </c:pt>
                <c:pt idx="3638">
                  <c:v>0.936809658361163</c:v>
                </c:pt>
                <c:pt idx="3639">
                  <c:v>0.937066529668638</c:v>
                </c:pt>
                <c:pt idx="3640">
                  <c:v>0.937323400976113</c:v>
                </c:pt>
                <c:pt idx="3641">
                  <c:v>0.937580272283588</c:v>
                </c:pt>
                <c:pt idx="3642">
                  <c:v>0.937837143591063</c:v>
                </c:pt>
                <c:pt idx="3643">
                  <c:v>0.938094014898538</c:v>
                </c:pt>
                <c:pt idx="3644">
                  <c:v>0.938350886206013</c:v>
                </c:pt>
                <c:pt idx="3645">
                  <c:v>0.938607757513488</c:v>
                </c:pt>
                <c:pt idx="3646">
                  <c:v>0.938864628820963</c:v>
                </c:pt>
                <c:pt idx="3647">
                  <c:v>0.939121500128438</c:v>
                </c:pt>
                <c:pt idx="3648">
                  <c:v>0.939378371435913</c:v>
                </c:pt>
                <c:pt idx="3649">
                  <c:v>0.939635242743388</c:v>
                </c:pt>
                <c:pt idx="3650">
                  <c:v>0.939892114050863</c:v>
                </c:pt>
                <c:pt idx="3651">
                  <c:v>0.940148985358337</c:v>
                </c:pt>
                <c:pt idx="3652">
                  <c:v>0.940405856665812</c:v>
                </c:pt>
                <c:pt idx="3653">
                  <c:v>0.940662727973287</c:v>
                </c:pt>
                <c:pt idx="3654">
                  <c:v>0.940919599280762</c:v>
                </c:pt>
                <c:pt idx="3655">
                  <c:v>0.941176470588237</c:v>
                </c:pt>
                <c:pt idx="3656">
                  <c:v>0.941433341895712</c:v>
                </c:pt>
                <c:pt idx="3657">
                  <c:v>0.941690213203187</c:v>
                </c:pt>
                <c:pt idx="3658">
                  <c:v>0.941947084510662</c:v>
                </c:pt>
                <c:pt idx="3659">
                  <c:v>0.942203955818137</c:v>
                </c:pt>
                <c:pt idx="3660">
                  <c:v>0.942460827125612</c:v>
                </c:pt>
                <c:pt idx="3661">
                  <c:v>0.942717698433087</c:v>
                </c:pt>
                <c:pt idx="3662">
                  <c:v>0.942974569740562</c:v>
                </c:pt>
                <c:pt idx="3663">
                  <c:v>0.943231441048037</c:v>
                </c:pt>
                <c:pt idx="3664">
                  <c:v>0.943488312355512</c:v>
                </c:pt>
                <c:pt idx="3665">
                  <c:v>0.943745183662987</c:v>
                </c:pt>
                <c:pt idx="3666">
                  <c:v>0.944002054970462</c:v>
                </c:pt>
                <c:pt idx="3667">
                  <c:v>0.944258926277937</c:v>
                </c:pt>
                <c:pt idx="3668">
                  <c:v>0.944515797585412</c:v>
                </c:pt>
                <c:pt idx="3669">
                  <c:v>0.944772668892887</c:v>
                </c:pt>
                <c:pt idx="3670">
                  <c:v>0.945029540200362</c:v>
                </c:pt>
                <c:pt idx="3671">
                  <c:v>0.945286411507836</c:v>
                </c:pt>
                <c:pt idx="3672">
                  <c:v>0.945543282815311</c:v>
                </c:pt>
                <c:pt idx="3673">
                  <c:v>0.945800154122786</c:v>
                </c:pt>
                <c:pt idx="3674">
                  <c:v>0.946057025430261</c:v>
                </c:pt>
                <c:pt idx="3675">
                  <c:v>0.946313896737736</c:v>
                </c:pt>
                <c:pt idx="3676">
                  <c:v>0.946570768045211</c:v>
                </c:pt>
                <c:pt idx="3677">
                  <c:v>0.946827639352686</c:v>
                </c:pt>
                <c:pt idx="3678">
                  <c:v>0.947084510660161</c:v>
                </c:pt>
                <c:pt idx="3679">
                  <c:v>0.947341381967636</c:v>
                </c:pt>
                <c:pt idx="3680">
                  <c:v>0.947598253275111</c:v>
                </c:pt>
                <c:pt idx="3681">
                  <c:v>0.947855124582586</c:v>
                </c:pt>
                <c:pt idx="3682">
                  <c:v>0.948111995890061</c:v>
                </c:pt>
                <c:pt idx="3683">
                  <c:v>0.948368867197536</c:v>
                </c:pt>
                <c:pt idx="3684">
                  <c:v>0.948625738505011</c:v>
                </c:pt>
                <c:pt idx="3685">
                  <c:v>0.948882609812486</c:v>
                </c:pt>
                <c:pt idx="3686">
                  <c:v>0.949139481119961</c:v>
                </c:pt>
                <c:pt idx="3687">
                  <c:v>0.949396352427436</c:v>
                </c:pt>
                <c:pt idx="3688">
                  <c:v>0.949653223734911</c:v>
                </c:pt>
                <c:pt idx="3689">
                  <c:v>0.949910095042385</c:v>
                </c:pt>
                <c:pt idx="3690">
                  <c:v>0.95016696634986</c:v>
                </c:pt>
                <c:pt idx="3691">
                  <c:v>0.950423837657335</c:v>
                </c:pt>
                <c:pt idx="3692">
                  <c:v>0.95068070896481</c:v>
                </c:pt>
                <c:pt idx="3693">
                  <c:v>0.950937580272285</c:v>
                </c:pt>
                <c:pt idx="3694">
                  <c:v>0.95119445157976</c:v>
                </c:pt>
                <c:pt idx="3695">
                  <c:v>0.951451322887235</c:v>
                </c:pt>
                <c:pt idx="3696">
                  <c:v>0.95170819419471</c:v>
                </c:pt>
                <c:pt idx="3697">
                  <c:v>0.951965065502185</c:v>
                </c:pt>
                <c:pt idx="3698">
                  <c:v>0.95222193680966</c:v>
                </c:pt>
                <c:pt idx="3699">
                  <c:v>0.952478808117135</c:v>
                </c:pt>
                <c:pt idx="3700">
                  <c:v>0.95273567942461</c:v>
                </c:pt>
                <c:pt idx="3701">
                  <c:v>0.952992550732085</c:v>
                </c:pt>
                <c:pt idx="3702">
                  <c:v>0.95324942203956</c:v>
                </c:pt>
                <c:pt idx="3703">
                  <c:v>0.953506293347035</c:v>
                </c:pt>
                <c:pt idx="3704">
                  <c:v>0.95376316465451</c:v>
                </c:pt>
                <c:pt idx="3705">
                  <c:v>0.954020035961985</c:v>
                </c:pt>
                <c:pt idx="3706">
                  <c:v>0.95427690726946</c:v>
                </c:pt>
                <c:pt idx="3707">
                  <c:v>0.954533778576934</c:v>
                </c:pt>
                <c:pt idx="3708">
                  <c:v>0.954790649884409</c:v>
                </c:pt>
                <c:pt idx="3709">
                  <c:v>0.955047521191884</c:v>
                </c:pt>
                <c:pt idx="3710">
                  <c:v>0.955304392499359</c:v>
                </c:pt>
                <c:pt idx="3711">
                  <c:v>0.955561263806834</c:v>
                </c:pt>
                <c:pt idx="3712">
                  <c:v>0.955818135114309</c:v>
                </c:pt>
                <c:pt idx="3713">
                  <c:v>0.956075006421784</c:v>
                </c:pt>
                <c:pt idx="3714">
                  <c:v>0.956331877729259</c:v>
                </c:pt>
                <c:pt idx="3715">
                  <c:v>0.956588749036734</c:v>
                </c:pt>
                <c:pt idx="3716">
                  <c:v>0.956845620344209</c:v>
                </c:pt>
                <c:pt idx="3717">
                  <c:v>0.957102491651684</c:v>
                </c:pt>
                <c:pt idx="3718">
                  <c:v>0.957359362959159</c:v>
                </c:pt>
                <c:pt idx="3719">
                  <c:v>0.957616234266634</c:v>
                </c:pt>
                <c:pt idx="3720">
                  <c:v>0.957873105574109</c:v>
                </c:pt>
                <c:pt idx="3721">
                  <c:v>0.958129976881584</c:v>
                </c:pt>
                <c:pt idx="3722">
                  <c:v>0.958386848189059</c:v>
                </c:pt>
                <c:pt idx="3723">
                  <c:v>0.958643719496534</c:v>
                </c:pt>
                <c:pt idx="3724">
                  <c:v>0.958900590804009</c:v>
                </c:pt>
                <c:pt idx="3725">
                  <c:v>0.959157462111483</c:v>
                </c:pt>
                <c:pt idx="3726">
                  <c:v>0.959414333418958</c:v>
                </c:pt>
                <c:pt idx="3727">
                  <c:v>0.959671204726433</c:v>
                </c:pt>
                <c:pt idx="3728">
                  <c:v>0.959928076033908</c:v>
                </c:pt>
                <c:pt idx="3729">
                  <c:v>0.960184947341383</c:v>
                </c:pt>
                <c:pt idx="3730">
                  <c:v>0.960441818648858</c:v>
                </c:pt>
                <c:pt idx="3731">
                  <c:v>0.960698689956333</c:v>
                </c:pt>
                <c:pt idx="3732">
                  <c:v>0.960955561263808</c:v>
                </c:pt>
                <c:pt idx="3733">
                  <c:v>0.961212432571283</c:v>
                </c:pt>
                <c:pt idx="3734">
                  <c:v>0.961469303878758</c:v>
                </c:pt>
                <c:pt idx="3735">
                  <c:v>0.961726175186233</c:v>
                </c:pt>
                <c:pt idx="3736">
                  <c:v>0.961983046493708</c:v>
                </c:pt>
                <c:pt idx="3737">
                  <c:v>0.962239917801183</c:v>
                </c:pt>
                <c:pt idx="3738">
                  <c:v>0.962496789108658</c:v>
                </c:pt>
                <c:pt idx="3739">
                  <c:v>0.962753660416133</c:v>
                </c:pt>
                <c:pt idx="3740">
                  <c:v>0.963010531723608</c:v>
                </c:pt>
                <c:pt idx="3741">
                  <c:v>0.963267403031083</c:v>
                </c:pt>
                <c:pt idx="3742">
                  <c:v>0.963524274338558</c:v>
                </c:pt>
                <c:pt idx="3743">
                  <c:v>0.963781145646033</c:v>
                </c:pt>
                <c:pt idx="3744">
                  <c:v>0.964038016953507</c:v>
                </c:pt>
                <c:pt idx="3745">
                  <c:v>0.964294888260982</c:v>
                </c:pt>
                <c:pt idx="3746">
                  <c:v>0.964551759568457</c:v>
                </c:pt>
                <c:pt idx="3747">
                  <c:v>0.964808630875932</c:v>
                </c:pt>
                <c:pt idx="3748">
                  <c:v>0.965065502183407</c:v>
                </c:pt>
                <c:pt idx="3749">
                  <c:v>0.965322373490882</c:v>
                </c:pt>
                <c:pt idx="3750">
                  <c:v>0.965579244798357</c:v>
                </c:pt>
                <c:pt idx="3751">
                  <c:v>0.965836116105832</c:v>
                </c:pt>
                <c:pt idx="3752">
                  <c:v>0.966092987413307</c:v>
                </c:pt>
                <c:pt idx="3753">
                  <c:v>0.966349858720782</c:v>
                </c:pt>
                <c:pt idx="3754">
                  <c:v>0.966606730028257</c:v>
                </c:pt>
                <c:pt idx="3755">
                  <c:v>0.966863601335732</c:v>
                </c:pt>
                <c:pt idx="3756">
                  <c:v>0.967120472643207</c:v>
                </c:pt>
                <c:pt idx="3757">
                  <c:v>0.967377343950682</c:v>
                </c:pt>
                <c:pt idx="3758">
                  <c:v>0.967634215258157</c:v>
                </c:pt>
                <c:pt idx="3759">
                  <c:v>0.967891086565632</c:v>
                </c:pt>
                <c:pt idx="3760">
                  <c:v>0.968147957873107</c:v>
                </c:pt>
                <c:pt idx="3761">
                  <c:v>0.968404829180582</c:v>
                </c:pt>
                <c:pt idx="3762">
                  <c:v>0.968661700488057</c:v>
                </c:pt>
                <c:pt idx="3763">
                  <c:v>0.968918571795531</c:v>
                </c:pt>
                <c:pt idx="3764">
                  <c:v>0.969175443103006</c:v>
                </c:pt>
                <c:pt idx="3765">
                  <c:v>0.969432314410481</c:v>
                </c:pt>
                <c:pt idx="3766">
                  <c:v>0.969689185717956</c:v>
                </c:pt>
                <c:pt idx="3767">
                  <c:v>0.969946057025431</c:v>
                </c:pt>
                <c:pt idx="3768">
                  <c:v>0.970202928332906</c:v>
                </c:pt>
                <c:pt idx="3769">
                  <c:v>0.970459799640381</c:v>
                </c:pt>
                <c:pt idx="3770">
                  <c:v>0.970716670947856</c:v>
                </c:pt>
                <c:pt idx="3771">
                  <c:v>0.970973542255331</c:v>
                </c:pt>
                <c:pt idx="3772">
                  <c:v>0.971230413562806</c:v>
                </c:pt>
                <c:pt idx="3773">
                  <c:v>0.971487284870281</c:v>
                </c:pt>
                <c:pt idx="3774">
                  <c:v>0.971744156177756</c:v>
                </c:pt>
                <c:pt idx="3775">
                  <c:v>0.972001027485231</c:v>
                </c:pt>
                <c:pt idx="3776">
                  <c:v>0.972257898792706</c:v>
                </c:pt>
                <c:pt idx="3777">
                  <c:v>0.972514770100181</c:v>
                </c:pt>
                <c:pt idx="3778">
                  <c:v>0.972771641407656</c:v>
                </c:pt>
                <c:pt idx="3779">
                  <c:v>0.973028512715131</c:v>
                </c:pt>
                <c:pt idx="3780">
                  <c:v>0.973285384022606</c:v>
                </c:pt>
                <c:pt idx="3781">
                  <c:v>0.973542255330081</c:v>
                </c:pt>
                <c:pt idx="3782">
                  <c:v>0.973799126637555</c:v>
                </c:pt>
                <c:pt idx="3783">
                  <c:v>0.97405599794503</c:v>
                </c:pt>
                <c:pt idx="3784">
                  <c:v>0.974312869252505</c:v>
                </c:pt>
                <c:pt idx="3785">
                  <c:v>0.97456974055998</c:v>
                </c:pt>
                <c:pt idx="3786">
                  <c:v>0.974826611867455</c:v>
                </c:pt>
                <c:pt idx="3787">
                  <c:v>0.97508348317493</c:v>
                </c:pt>
                <c:pt idx="3788">
                  <c:v>0.975340354482405</c:v>
                </c:pt>
                <c:pt idx="3789">
                  <c:v>0.97559722578988</c:v>
                </c:pt>
                <c:pt idx="3790">
                  <c:v>0.975854097097355</c:v>
                </c:pt>
                <c:pt idx="3791">
                  <c:v>0.97611096840483</c:v>
                </c:pt>
                <c:pt idx="3792">
                  <c:v>0.976367839712305</c:v>
                </c:pt>
                <c:pt idx="3793">
                  <c:v>0.97662471101978</c:v>
                </c:pt>
                <c:pt idx="3794">
                  <c:v>0.976881582327255</c:v>
                </c:pt>
                <c:pt idx="3795">
                  <c:v>0.97713845363473</c:v>
                </c:pt>
                <c:pt idx="3796">
                  <c:v>0.977395324942205</c:v>
                </c:pt>
                <c:pt idx="3797">
                  <c:v>0.97765219624968</c:v>
                </c:pt>
                <c:pt idx="3798">
                  <c:v>0.977909067557155</c:v>
                </c:pt>
                <c:pt idx="3799">
                  <c:v>0.97816593886463</c:v>
                </c:pt>
                <c:pt idx="3800">
                  <c:v>0.978422810172105</c:v>
                </c:pt>
                <c:pt idx="3801">
                  <c:v>0.978679681479579</c:v>
                </c:pt>
                <c:pt idx="3802">
                  <c:v>0.978936552787054</c:v>
                </c:pt>
                <c:pt idx="3803">
                  <c:v>0.979193424094529</c:v>
                </c:pt>
                <c:pt idx="3804">
                  <c:v>0.979450295402004</c:v>
                </c:pt>
                <c:pt idx="3805">
                  <c:v>0.979707166709479</c:v>
                </c:pt>
                <c:pt idx="3806">
                  <c:v>0.979964038016954</c:v>
                </c:pt>
                <c:pt idx="3807">
                  <c:v>0.980220909324429</c:v>
                </c:pt>
                <c:pt idx="3808">
                  <c:v>0.980477780631904</c:v>
                </c:pt>
                <c:pt idx="3809">
                  <c:v>0.980734651939379</c:v>
                </c:pt>
                <c:pt idx="3810">
                  <c:v>0.980991523246854</c:v>
                </c:pt>
                <c:pt idx="3811">
                  <c:v>0.981248394554329</c:v>
                </c:pt>
                <c:pt idx="3812">
                  <c:v>0.981505265861804</c:v>
                </c:pt>
                <c:pt idx="3813">
                  <c:v>0.981762137169279</c:v>
                </c:pt>
                <c:pt idx="3814">
                  <c:v>0.982019008476754</c:v>
                </c:pt>
                <c:pt idx="3815">
                  <c:v>0.982275879784229</c:v>
                </c:pt>
                <c:pt idx="3816">
                  <c:v>0.982532751091704</c:v>
                </c:pt>
                <c:pt idx="3817">
                  <c:v>0.982789622399179</c:v>
                </c:pt>
                <c:pt idx="3818">
                  <c:v>0.983046493706654</c:v>
                </c:pt>
                <c:pt idx="3819">
                  <c:v>0.983303365014129</c:v>
                </c:pt>
                <c:pt idx="3820">
                  <c:v>0.983560236321603</c:v>
                </c:pt>
                <c:pt idx="3821">
                  <c:v>0.983817107629078</c:v>
                </c:pt>
                <c:pt idx="3822">
                  <c:v>0.984073978936553</c:v>
                </c:pt>
                <c:pt idx="3823">
                  <c:v>0.984330850244028</c:v>
                </c:pt>
                <c:pt idx="3824">
                  <c:v>0.984587721551503</c:v>
                </c:pt>
                <c:pt idx="3825">
                  <c:v>0.984844592858978</c:v>
                </c:pt>
                <c:pt idx="3826">
                  <c:v>0.985101464166453</c:v>
                </c:pt>
                <c:pt idx="3827">
                  <c:v>0.985358335473928</c:v>
                </c:pt>
                <c:pt idx="3828">
                  <c:v>0.985615206781403</c:v>
                </c:pt>
                <c:pt idx="3829">
                  <c:v>0.985872078088878</c:v>
                </c:pt>
                <c:pt idx="3830">
                  <c:v>0.986128949396353</c:v>
                </c:pt>
                <c:pt idx="3831">
                  <c:v>0.986385820703828</c:v>
                </c:pt>
                <c:pt idx="3832">
                  <c:v>0.986642692011303</c:v>
                </c:pt>
                <c:pt idx="3833">
                  <c:v>0.986899563318778</c:v>
                </c:pt>
                <c:pt idx="3834">
                  <c:v>0.987156434626253</c:v>
                </c:pt>
                <c:pt idx="3835">
                  <c:v>0.987413305933728</c:v>
                </c:pt>
                <c:pt idx="3836">
                  <c:v>0.987670177241203</c:v>
                </c:pt>
                <c:pt idx="3837">
                  <c:v>0.987927048548678</c:v>
                </c:pt>
                <c:pt idx="3838">
                  <c:v>0.988183919856153</c:v>
                </c:pt>
                <c:pt idx="3839">
                  <c:v>0.988440791163627</c:v>
                </c:pt>
                <c:pt idx="3840">
                  <c:v>0.988697662471102</c:v>
                </c:pt>
                <c:pt idx="3841">
                  <c:v>0.988954533778577</c:v>
                </c:pt>
                <c:pt idx="3842">
                  <c:v>0.989211405086052</c:v>
                </c:pt>
                <c:pt idx="3843">
                  <c:v>0.989468276393527</c:v>
                </c:pt>
                <c:pt idx="3844">
                  <c:v>0.989725147701002</c:v>
                </c:pt>
                <c:pt idx="3845">
                  <c:v>0.989982019008477</c:v>
                </c:pt>
                <c:pt idx="3846">
                  <c:v>0.990238890315952</c:v>
                </c:pt>
                <c:pt idx="3847">
                  <c:v>0.990495761623427</c:v>
                </c:pt>
                <c:pt idx="3848">
                  <c:v>0.990752632930902</c:v>
                </c:pt>
                <c:pt idx="3849">
                  <c:v>0.991009504238377</c:v>
                </c:pt>
                <c:pt idx="3850">
                  <c:v>0.991266375545852</c:v>
                </c:pt>
                <c:pt idx="3851">
                  <c:v>0.991523246853327</c:v>
                </c:pt>
                <c:pt idx="3852">
                  <c:v>0.991780118160802</c:v>
                </c:pt>
                <c:pt idx="3853">
                  <c:v>0.992036989468277</c:v>
                </c:pt>
                <c:pt idx="3854">
                  <c:v>0.992293860775752</c:v>
                </c:pt>
                <c:pt idx="3855">
                  <c:v>0.992550732083227</c:v>
                </c:pt>
                <c:pt idx="3856">
                  <c:v>0.992807603390702</c:v>
                </c:pt>
                <c:pt idx="3857">
                  <c:v>0.993064474698177</c:v>
                </c:pt>
                <c:pt idx="3858">
                  <c:v>0.993321346005651</c:v>
                </c:pt>
                <c:pt idx="3859">
                  <c:v>0.993578217313126</c:v>
                </c:pt>
                <c:pt idx="3860">
                  <c:v>0.993835088620601</c:v>
                </c:pt>
                <c:pt idx="3861">
                  <c:v>0.994091959928076</c:v>
                </c:pt>
                <c:pt idx="3862">
                  <c:v>0.994348831235551</c:v>
                </c:pt>
                <c:pt idx="3863">
                  <c:v>0.994605702543026</c:v>
                </c:pt>
                <c:pt idx="3864">
                  <c:v>0.994862573850501</c:v>
                </c:pt>
                <c:pt idx="3865">
                  <c:v>0.995119445157976</c:v>
                </c:pt>
                <c:pt idx="3866">
                  <c:v>0.995376316465451</c:v>
                </c:pt>
                <c:pt idx="3867">
                  <c:v>0.995633187772926</c:v>
                </c:pt>
                <c:pt idx="3868">
                  <c:v>0.995890059080401</c:v>
                </c:pt>
                <c:pt idx="3869">
                  <c:v>0.996146930387876</c:v>
                </c:pt>
                <c:pt idx="3870">
                  <c:v>0.996403801695351</c:v>
                </c:pt>
                <c:pt idx="3871">
                  <c:v>0.996660673002826</c:v>
                </c:pt>
                <c:pt idx="3872">
                  <c:v>0.996917544310301</c:v>
                </c:pt>
                <c:pt idx="3873">
                  <c:v>0.997174415617776</c:v>
                </c:pt>
                <c:pt idx="3874">
                  <c:v>0.997431286925251</c:v>
                </c:pt>
                <c:pt idx="3875">
                  <c:v>0.997688158232726</c:v>
                </c:pt>
                <c:pt idx="3876">
                  <c:v>0.997945029540201</c:v>
                </c:pt>
                <c:pt idx="3877">
                  <c:v>0.998201900847675</c:v>
                </c:pt>
                <c:pt idx="3878">
                  <c:v>0.99845877215515</c:v>
                </c:pt>
                <c:pt idx="3879">
                  <c:v>0.998715643462625</c:v>
                </c:pt>
                <c:pt idx="3880">
                  <c:v>0.9989725147701</c:v>
                </c:pt>
                <c:pt idx="3881">
                  <c:v>0.999229386077575</c:v>
                </c:pt>
                <c:pt idx="3882">
                  <c:v>0.99948625738505</c:v>
                </c:pt>
                <c:pt idx="3883">
                  <c:v>0.999743128692525</c:v>
                </c:pt>
                <c:pt idx="3884">
                  <c:v>1.0</c:v>
                </c:pt>
              </c:numCache>
            </c:numRef>
          </c:yVal>
          <c:smooth val="1"/>
        </c:ser>
        <c:ser>
          <c:idx val="2"/>
          <c:order val="2"/>
          <c:tx>
            <c:v>OverLay</c:v>
          </c:tx>
          <c:spPr>
            <a:ln w="76200" cap="rnd">
              <a:solidFill>
                <a:schemeClr val="accent3"/>
              </a:solidFill>
              <a:round/>
            </a:ln>
            <a:effectLst/>
          </c:spPr>
          <c:marker>
            <c:symbol val="none"/>
          </c:marker>
          <c:xVal>
            <c:numRef>
              <c:f>Latency!$E$4:$E$3867</c:f>
              <c:numCache>
                <c:formatCode>General</c:formatCode>
                <c:ptCount val="3864"/>
                <c:pt idx="0">
                  <c:v>0.00403</c:v>
                </c:pt>
                <c:pt idx="1">
                  <c:v>0.00403</c:v>
                </c:pt>
                <c:pt idx="2">
                  <c:v>0.004108</c:v>
                </c:pt>
                <c:pt idx="3">
                  <c:v>0.004121</c:v>
                </c:pt>
                <c:pt idx="4">
                  <c:v>0.004238</c:v>
                </c:pt>
                <c:pt idx="5">
                  <c:v>0.004522</c:v>
                </c:pt>
                <c:pt idx="6">
                  <c:v>0.006089</c:v>
                </c:pt>
                <c:pt idx="7">
                  <c:v>0.007407</c:v>
                </c:pt>
                <c:pt idx="8">
                  <c:v>0.009289</c:v>
                </c:pt>
                <c:pt idx="9">
                  <c:v>0.009581</c:v>
                </c:pt>
                <c:pt idx="10">
                  <c:v>0.011303</c:v>
                </c:pt>
                <c:pt idx="11">
                  <c:v>0.011417</c:v>
                </c:pt>
                <c:pt idx="12">
                  <c:v>0.011508</c:v>
                </c:pt>
                <c:pt idx="13">
                  <c:v>0.013222</c:v>
                </c:pt>
                <c:pt idx="14">
                  <c:v>0.014057</c:v>
                </c:pt>
                <c:pt idx="15">
                  <c:v>0.014461</c:v>
                </c:pt>
                <c:pt idx="16">
                  <c:v>0.014606</c:v>
                </c:pt>
                <c:pt idx="17">
                  <c:v>0.015416</c:v>
                </c:pt>
                <c:pt idx="18">
                  <c:v>0.0157</c:v>
                </c:pt>
                <c:pt idx="19">
                  <c:v>0.016972</c:v>
                </c:pt>
                <c:pt idx="20">
                  <c:v>0.017263</c:v>
                </c:pt>
                <c:pt idx="21">
                  <c:v>0.01778</c:v>
                </c:pt>
                <c:pt idx="22">
                  <c:v>0.017881</c:v>
                </c:pt>
                <c:pt idx="23">
                  <c:v>0.018214</c:v>
                </c:pt>
                <c:pt idx="24">
                  <c:v>0.018285</c:v>
                </c:pt>
                <c:pt idx="25">
                  <c:v>0.018544</c:v>
                </c:pt>
                <c:pt idx="26">
                  <c:v>0.01919</c:v>
                </c:pt>
                <c:pt idx="27">
                  <c:v>0.020611</c:v>
                </c:pt>
                <c:pt idx="28">
                  <c:v>0.024471</c:v>
                </c:pt>
                <c:pt idx="29">
                  <c:v>0.025357</c:v>
                </c:pt>
                <c:pt idx="30">
                  <c:v>0.02586</c:v>
                </c:pt>
                <c:pt idx="31">
                  <c:v>0.02615</c:v>
                </c:pt>
                <c:pt idx="32">
                  <c:v>0.026703</c:v>
                </c:pt>
                <c:pt idx="33">
                  <c:v>0.026796</c:v>
                </c:pt>
                <c:pt idx="34">
                  <c:v>0.027654</c:v>
                </c:pt>
                <c:pt idx="35">
                  <c:v>0.028868</c:v>
                </c:pt>
                <c:pt idx="36">
                  <c:v>0.0289</c:v>
                </c:pt>
                <c:pt idx="37">
                  <c:v>0.030494</c:v>
                </c:pt>
                <c:pt idx="38">
                  <c:v>0.033147</c:v>
                </c:pt>
                <c:pt idx="39">
                  <c:v>0.033533</c:v>
                </c:pt>
                <c:pt idx="40">
                  <c:v>0.034999</c:v>
                </c:pt>
                <c:pt idx="41">
                  <c:v>0.035002</c:v>
                </c:pt>
                <c:pt idx="42">
                  <c:v>0.036036</c:v>
                </c:pt>
                <c:pt idx="43">
                  <c:v>0.036287</c:v>
                </c:pt>
                <c:pt idx="44">
                  <c:v>0.036366</c:v>
                </c:pt>
                <c:pt idx="45">
                  <c:v>0.036514</c:v>
                </c:pt>
                <c:pt idx="46">
                  <c:v>0.036844</c:v>
                </c:pt>
                <c:pt idx="47">
                  <c:v>0.037007</c:v>
                </c:pt>
                <c:pt idx="48">
                  <c:v>0.037423</c:v>
                </c:pt>
                <c:pt idx="49">
                  <c:v>0.037952</c:v>
                </c:pt>
                <c:pt idx="50">
                  <c:v>0.038203</c:v>
                </c:pt>
                <c:pt idx="51">
                  <c:v>0.038803</c:v>
                </c:pt>
                <c:pt idx="52">
                  <c:v>0.038845</c:v>
                </c:pt>
                <c:pt idx="53">
                  <c:v>0.039436</c:v>
                </c:pt>
                <c:pt idx="54">
                  <c:v>0.039445</c:v>
                </c:pt>
                <c:pt idx="55">
                  <c:v>0.040073</c:v>
                </c:pt>
                <c:pt idx="56">
                  <c:v>0.040447</c:v>
                </c:pt>
                <c:pt idx="57">
                  <c:v>0.041827</c:v>
                </c:pt>
                <c:pt idx="58">
                  <c:v>0.042069</c:v>
                </c:pt>
                <c:pt idx="59">
                  <c:v>0.043253</c:v>
                </c:pt>
                <c:pt idx="60">
                  <c:v>0.043278</c:v>
                </c:pt>
                <c:pt idx="61">
                  <c:v>0.043324</c:v>
                </c:pt>
                <c:pt idx="62">
                  <c:v>0.043414</c:v>
                </c:pt>
                <c:pt idx="63">
                  <c:v>0.043676</c:v>
                </c:pt>
                <c:pt idx="64">
                  <c:v>0.043692</c:v>
                </c:pt>
                <c:pt idx="65">
                  <c:v>0.043695</c:v>
                </c:pt>
                <c:pt idx="66">
                  <c:v>0.043757</c:v>
                </c:pt>
                <c:pt idx="67">
                  <c:v>0.044307</c:v>
                </c:pt>
                <c:pt idx="68">
                  <c:v>0.04455</c:v>
                </c:pt>
                <c:pt idx="69">
                  <c:v>0.044604</c:v>
                </c:pt>
                <c:pt idx="70">
                  <c:v>0.044676</c:v>
                </c:pt>
                <c:pt idx="71">
                  <c:v>0.044851</c:v>
                </c:pt>
                <c:pt idx="72">
                  <c:v>0.044928</c:v>
                </c:pt>
                <c:pt idx="73">
                  <c:v>0.045412</c:v>
                </c:pt>
                <c:pt idx="74">
                  <c:v>0.045669</c:v>
                </c:pt>
                <c:pt idx="75">
                  <c:v>0.046119</c:v>
                </c:pt>
                <c:pt idx="76">
                  <c:v>0.046178</c:v>
                </c:pt>
                <c:pt idx="77">
                  <c:v>0.046334</c:v>
                </c:pt>
                <c:pt idx="78">
                  <c:v>0.04711</c:v>
                </c:pt>
                <c:pt idx="79">
                  <c:v>0.04745</c:v>
                </c:pt>
                <c:pt idx="80">
                  <c:v>0.047548</c:v>
                </c:pt>
                <c:pt idx="81">
                  <c:v>0.04783</c:v>
                </c:pt>
                <c:pt idx="82">
                  <c:v>0.047938</c:v>
                </c:pt>
                <c:pt idx="83">
                  <c:v>0.048239</c:v>
                </c:pt>
                <c:pt idx="84">
                  <c:v>0.048394</c:v>
                </c:pt>
                <c:pt idx="85">
                  <c:v>0.048651</c:v>
                </c:pt>
                <c:pt idx="86">
                  <c:v>0.048672</c:v>
                </c:pt>
                <c:pt idx="87">
                  <c:v>0.048839</c:v>
                </c:pt>
                <c:pt idx="88">
                  <c:v>0.049279</c:v>
                </c:pt>
                <c:pt idx="89">
                  <c:v>0.049759</c:v>
                </c:pt>
                <c:pt idx="90">
                  <c:v>0.050083</c:v>
                </c:pt>
                <c:pt idx="91">
                  <c:v>0.050439</c:v>
                </c:pt>
                <c:pt idx="92">
                  <c:v>0.050585</c:v>
                </c:pt>
                <c:pt idx="93">
                  <c:v>0.050773</c:v>
                </c:pt>
                <c:pt idx="94">
                  <c:v>0.050942</c:v>
                </c:pt>
                <c:pt idx="95">
                  <c:v>0.051433</c:v>
                </c:pt>
                <c:pt idx="96">
                  <c:v>0.051658</c:v>
                </c:pt>
                <c:pt idx="97">
                  <c:v>0.052264</c:v>
                </c:pt>
                <c:pt idx="98">
                  <c:v>0.052447</c:v>
                </c:pt>
                <c:pt idx="99">
                  <c:v>0.052486</c:v>
                </c:pt>
                <c:pt idx="100">
                  <c:v>0.052554</c:v>
                </c:pt>
                <c:pt idx="101">
                  <c:v>0.053026</c:v>
                </c:pt>
                <c:pt idx="102">
                  <c:v>0.053256</c:v>
                </c:pt>
                <c:pt idx="103">
                  <c:v>0.054328</c:v>
                </c:pt>
                <c:pt idx="104">
                  <c:v>0.054899</c:v>
                </c:pt>
                <c:pt idx="105">
                  <c:v>0.055177</c:v>
                </c:pt>
                <c:pt idx="106">
                  <c:v>0.055242</c:v>
                </c:pt>
                <c:pt idx="107">
                  <c:v>0.055324</c:v>
                </c:pt>
                <c:pt idx="108">
                  <c:v>0.055397</c:v>
                </c:pt>
                <c:pt idx="109">
                  <c:v>0.055408</c:v>
                </c:pt>
                <c:pt idx="110">
                  <c:v>0.055585</c:v>
                </c:pt>
                <c:pt idx="111">
                  <c:v>0.055679</c:v>
                </c:pt>
                <c:pt idx="112">
                  <c:v>0.055695</c:v>
                </c:pt>
                <c:pt idx="113">
                  <c:v>0.055739</c:v>
                </c:pt>
                <c:pt idx="114">
                  <c:v>0.05619</c:v>
                </c:pt>
                <c:pt idx="115">
                  <c:v>0.056213</c:v>
                </c:pt>
                <c:pt idx="116">
                  <c:v>0.056262</c:v>
                </c:pt>
                <c:pt idx="117">
                  <c:v>0.056488</c:v>
                </c:pt>
                <c:pt idx="118">
                  <c:v>0.056658</c:v>
                </c:pt>
                <c:pt idx="119">
                  <c:v>0.056763</c:v>
                </c:pt>
                <c:pt idx="120">
                  <c:v>0.05678</c:v>
                </c:pt>
                <c:pt idx="121">
                  <c:v>0.056949</c:v>
                </c:pt>
                <c:pt idx="122">
                  <c:v>0.05707</c:v>
                </c:pt>
                <c:pt idx="123">
                  <c:v>0.057138</c:v>
                </c:pt>
                <c:pt idx="124">
                  <c:v>0.057232</c:v>
                </c:pt>
                <c:pt idx="125">
                  <c:v>0.057305</c:v>
                </c:pt>
                <c:pt idx="126">
                  <c:v>0.057323</c:v>
                </c:pt>
                <c:pt idx="127">
                  <c:v>0.057392</c:v>
                </c:pt>
                <c:pt idx="128">
                  <c:v>0.057716</c:v>
                </c:pt>
                <c:pt idx="129">
                  <c:v>0.05791</c:v>
                </c:pt>
                <c:pt idx="130">
                  <c:v>0.058029</c:v>
                </c:pt>
                <c:pt idx="131">
                  <c:v>0.05812</c:v>
                </c:pt>
                <c:pt idx="132">
                  <c:v>0.058455</c:v>
                </c:pt>
                <c:pt idx="133">
                  <c:v>0.058598</c:v>
                </c:pt>
                <c:pt idx="134">
                  <c:v>0.058933</c:v>
                </c:pt>
                <c:pt idx="135">
                  <c:v>0.058937</c:v>
                </c:pt>
                <c:pt idx="136">
                  <c:v>0.059001</c:v>
                </c:pt>
                <c:pt idx="137">
                  <c:v>0.059135</c:v>
                </c:pt>
                <c:pt idx="138">
                  <c:v>0.059237</c:v>
                </c:pt>
                <c:pt idx="139">
                  <c:v>0.059303</c:v>
                </c:pt>
                <c:pt idx="140">
                  <c:v>0.0594</c:v>
                </c:pt>
                <c:pt idx="141">
                  <c:v>0.059427</c:v>
                </c:pt>
                <c:pt idx="142">
                  <c:v>0.059964</c:v>
                </c:pt>
                <c:pt idx="143">
                  <c:v>0.060018</c:v>
                </c:pt>
                <c:pt idx="144">
                  <c:v>0.060207</c:v>
                </c:pt>
                <c:pt idx="145">
                  <c:v>0.060336</c:v>
                </c:pt>
                <c:pt idx="146">
                  <c:v>0.06043</c:v>
                </c:pt>
                <c:pt idx="147">
                  <c:v>0.060549</c:v>
                </c:pt>
                <c:pt idx="148">
                  <c:v>0.060737</c:v>
                </c:pt>
                <c:pt idx="149">
                  <c:v>0.06078</c:v>
                </c:pt>
                <c:pt idx="150">
                  <c:v>0.060798</c:v>
                </c:pt>
                <c:pt idx="151">
                  <c:v>0.060827</c:v>
                </c:pt>
                <c:pt idx="152">
                  <c:v>0.060858</c:v>
                </c:pt>
                <c:pt idx="153">
                  <c:v>0.060912</c:v>
                </c:pt>
                <c:pt idx="154">
                  <c:v>0.0612</c:v>
                </c:pt>
                <c:pt idx="155">
                  <c:v>0.061256</c:v>
                </c:pt>
                <c:pt idx="156">
                  <c:v>0.061279</c:v>
                </c:pt>
                <c:pt idx="157">
                  <c:v>0.061347</c:v>
                </c:pt>
                <c:pt idx="158">
                  <c:v>0.061356</c:v>
                </c:pt>
                <c:pt idx="159">
                  <c:v>0.061481</c:v>
                </c:pt>
                <c:pt idx="160">
                  <c:v>0.061547</c:v>
                </c:pt>
                <c:pt idx="161">
                  <c:v>0.06159</c:v>
                </c:pt>
                <c:pt idx="162">
                  <c:v>0.061594</c:v>
                </c:pt>
                <c:pt idx="163">
                  <c:v>0.061654</c:v>
                </c:pt>
                <c:pt idx="164">
                  <c:v>0.061761</c:v>
                </c:pt>
                <c:pt idx="165">
                  <c:v>0.061805</c:v>
                </c:pt>
                <c:pt idx="166">
                  <c:v>0.06217</c:v>
                </c:pt>
                <c:pt idx="167">
                  <c:v>0.062308</c:v>
                </c:pt>
                <c:pt idx="168">
                  <c:v>0.062544</c:v>
                </c:pt>
                <c:pt idx="169">
                  <c:v>0.062605</c:v>
                </c:pt>
                <c:pt idx="170">
                  <c:v>0.062613</c:v>
                </c:pt>
                <c:pt idx="171">
                  <c:v>0.062617</c:v>
                </c:pt>
                <c:pt idx="172">
                  <c:v>0.063185</c:v>
                </c:pt>
                <c:pt idx="173">
                  <c:v>0.063635</c:v>
                </c:pt>
                <c:pt idx="174">
                  <c:v>0.06364</c:v>
                </c:pt>
                <c:pt idx="175">
                  <c:v>0.063952</c:v>
                </c:pt>
                <c:pt idx="176">
                  <c:v>0.063958</c:v>
                </c:pt>
                <c:pt idx="177">
                  <c:v>0.064029</c:v>
                </c:pt>
                <c:pt idx="178">
                  <c:v>0.06422</c:v>
                </c:pt>
                <c:pt idx="179">
                  <c:v>0.064313</c:v>
                </c:pt>
                <c:pt idx="180">
                  <c:v>0.064337</c:v>
                </c:pt>
                <c:pt idx="181">
                  <c:v>0.064348</c:v>
                </c:pt>
                <c:pt idx="182">
                  <c:v>0.064473</c:v>
                </c:pt>
                <c:pt idx="183">
                  <c:v>0.064739</c:v>
                </c:pt>
                <c:pt idx="184">
                  <c:v>0.064768</c:v>
                </c:pt>
                <c:pt idx="185">
                  <c:v>0.065121</c:v>
                </c:pt>
                <c:pt idx="186">
                  <c:v>0.06515</c:v>
                </c:pt>
                <c:pt idx="187">
                  <c:v>0.06526</c:v>
                </c:pt>
                <c:pt idx="188">
                  <c:v>0.065298</c:v>
                </c:pt>
                <c:pt idx="189">
                  <c:v>0.065416</c:v>
                </c:pt>
                <c:pt idx="190">
                  <c:v>0.065655</c:v>
                </c:pt>
                <c:pt idx="191">
                  <c:v>0.065685</c:v>
                </c:pt>
                <c:pt idx="192">
                  <c:v>0.065802</c:v>
                </c:pt>
                <c:pt idx="193">
                  <c:v>0.066015</c:v>
                </c:pt>
                <c:pt idx="194">
                  <c:v>0.066019</c:v>
                </c:pt>
                <c:pt idx="195">
                  <c:v>0.066132</c:v>
                </c:pt>
                <c:pt idx="196">
                  <c:v>0.066148</c:v>
                </c:pt>
                <c:pt idx="197">
                  <c:v>0.066299</c:v>
                </c:pt>
                <c:pt idx="198">
                  <c:v>0.066447</c:v>
                </c:pt>
                <c:pt idx="199">
                  <c:v>0.066484</c:v>
                </c:pt>
                <c:pt idx="200">
                  <c:v>0.066538</c:v>
                </c:pt>
                <c:pt idx="201">
                  <c:v>0.06669</c:v>
                </c:pt>
                <c:pt idx="202">
                  <c:v>0.066808</c:v>
                </c:pt>
                <c:pt idx="203">
                  <c:v>0.067196</c:v>
                </c:pt>
                <c:pt idx="204">
                  <c:v>0.067287</c:v>
                </c:pt>
                <c:pt idx="205">
                  <c:v>0.067611</c:v>
                </c:pt>
                <c:pt idx="206">
                  <c:v>0.067621</c:v>
                </c:pt>
                <c:pt idx="207">
                  <c:v>0.067689</c:v>
                </c:pt>
                <c:pt idx="208">
                  <c:v>0.067766</c:v>
                </c:pt>
                <c:pt idx="209">
                  <c:v>0.067803</c:v>
                </c:pt>
                <c:pt idx="210">
                  <c:v>0.067976</c:v>
                </c:pt>
                <c:pt idx="211">
                  <c:v>0.068239</c:v>
                </c:pt>
                <c:pt idx="212">
                  <c:v>0.068603</c:v>
                </c:pt>
                <c:pt idx="213">
                  <c:v>0.06864</c:v>
                </c:pt>
                <c:pt idx="214">
                  <c:v>0.068723</c:v>
                </c:pt>
                <c:pt idx="215">
                  <c:v>0.069039</c:v>
                </c:pt>
                <c:pt idx="216">
                  <c:v>0.06931</c:v>
                </c:pt>
                <c:pt idx="217">
                  <c:v>0.069536</c:v>
                </c:pt>
                <c:pt idx="218">
                  <c:v>0.070034</c:v>
                </c:pt>
                <c:pt idx="219">
                  <c:v>0.070043</c:v>
                </c:pt>
                <c:pt idx="220">
                  <c:v>0.070212</c:v>
                </c:pt>
                <c:pt idx="221">
                  <c:v>0.070238</c:v>
                </c:pt>
                <c:pt idx="222">
                  <c:v>0.070427</c:v>
                </c:pt>
                <c:pt idx="223">
                  <c:v>0.070499</c:v>
                </c:pt>
                <c:pt idx="224">
                  <c:v>0.070637</c:v>
                </c:pt>
                <c:pt idx="225">
                  <c:v>0.070688</c:v>
                </c:pt>
                <c:pt idx="226">
                  <c:v>0.070827</c:v>
                </c:pt>
                <c:pt idx="227">
                  <c:v>0.070839</c:v>
                </c:pt>
                <c:pt idx="228">
                  <c:v>0.070953</c:v>
                </c:pt>
                <c:pt idx="229">
                  <c:v>0.071203</c:v>
                </c:pt>
                <c:pt idx="230">
                  <c:v>0.071208</c:v>
                </c:pt>
                <c:pt idx="231">
                  <c:v>0.071495</c:v>
                </c:pt>
                <c:pt idx="232">
                  <c:v>0.071766</c:v>
                </c:pt>
                <c:pt idx="233">
                  <c:v>0.07184</c:v>
                </c:pt>
                <c:pt idx="234">
                  <c:v>0.072166</c:v>
                </c:pt>
                <c:pt idx="235">
                  <c:v>0.072173</c:v>
                </c:pt>
                <c:pt idx="236">
                  <c:v>0.072335</c:v>
                </c:pt>
                <c:pt idx="237">
                  <c:v>0.072396</c:v>
                </c:pt>
                <c:pt idx="238">
                  <c:v>0.072486</c:v>
                </c:pt>
                <c:pt idx="239">
                  <c:v>0.072523</c:v>
                </c:pt>
                <c:pt idx="240">
                  <c:v>0.072741</c:v>
                </c:pt>
                <c:pt idx="241">
                  <c:v>0.07303</c:v>
                </c:pt>
                <c:pt idx="242">
                  <c:v>0.073237</c:v>
                </c:pt>
                <c:pt idx="243">
                  <c:v>0.073322</c:v>
                </c:pt>
                <c:pt idx="244">
                  <c:v>0.073423</c:v>
                </c:pt>
                <c:pt idx="245">
                  <c:v>0.073459</c:v>
                </c:pt>
                <c:pt idx="246">
                  <c:v>0.074031</c:v>
                </c:pt>
                <c:pt idx="247">
                  <c:v>0.074063</c:v>
                </c:pt>
                <c:pt idx="248">
                  <c:v>0.074567</c:v>
                </c:pt>
                <c:pt idx="249">
                  <c:v>0.074922</c:v>
                </c:pt>
                <c:pt idx="250">
                  <c:v>0.075028</c:v>
                </c:pt>
                <c:pt idx="251">
                  <c:v>0.075096</c:v>
                </c:pt>
                <c:pt idx="252">
                  <c:v>0.075156</c:v>
                </c:pt>
                <c:pt idx="253">
                  <c:v>0.075157</c:v>
                </c:pt>
                <c:pt idx="254">
                  <c:v>0.075215</c:v>
                </c:pt>
                <c:pt idx="255">
                  <c:v>0.075997</c:v>
                </c:pt>
                <c:pt idx="256">
                  <c:v>0.076039</c:v>
                </c:pt>
                <c:pt idx="257">
                  <c:v>0.076183</c:v>
                </c:pt>
                <c:pt idx="258">
                  <c:v>0.076219</c:v>
                </c:pt>
                <c:pt idx="259">
                  <c:v>0.076408</c:v>
                </c:pt>
                <c:pt idx="260">
                  <c:v>0.076654</c:v>
                </c:pt>
                <c:pt idx="261">
                  <c:v>0.076702</c:v>
                </c:pt>
                <c:pt idx="262">
                  <c:v>0.076742</c:v>
                </c:pt>
                <c:pt idx="263">
                  <c:v>0.076863</c:v>
                </c:pt>
                <c:pt idx="264">
                  <c:v>0.076886</c:v>
                </c:pt>
                <c:pt idx="265">
                  <c:v>0.077174</c:v>
                </c:pt>
                <c:pt idx="266">
                  <c:v>0.077419</c:v>
                </c:pt>
                <c:pt idx="267">
                  <c:v>0.077543</c:v>
                </c:pt>
                <c:pt idx="268">
                  <c:v>0.077596</c:v>
                </c:pt>
                <c:pt idx="269">
                  <c:v>0.077674</c:v>
                </c:pt>
                <c:pt idx="270">
                  <c:v>0.077845</c:v>
                </c:pt>
                <c:pt idx="271">
                  <c:v>0.077951</c:v>
                </c:pt>
                <c:pt idx="272">
                  <c:v>0.077968</c:v>
                </c:pt>
                <c:pt idx="273">
                  <c:v>0.078088</c:v>
                </c:pt>
                <c:pt idx="274">
                  <c:v>0.078376</c:v>
                </c:pt>
                <c:pt idx="275">
                  <c:v>0.078391</c:v>
                </c:pt>
                <c:pt idx="276">
                  <c:v>0.078453</c:v>
                </c:pt>
                <c:pt idx="277">
                  <c:v>0.078633</c:v>
                </c:pt>
                <c:pt idx="278">
                  <c:v>0.078658</c:v>
                </c:pt>
                <c:pt idx="279">
                  <c:v>0.079203</c:v>
                </c:pt>
                <c:pt idx="280">
                  <c:v>0.079283</c:v>
                </c:pt>
                <c:pt idx="281">
                  <c:v>0.079352</c:v>
                </c:pt>
                <c:pt idx="282">
                  <c:v>0.079732</c:v>
                </c:pt>
                <c:pt idx="283">
                  <c:v>0.080013</c:v>
                </c:pt>
                <c:pt idx="284">
                  <c:v>0.080404</c:v>
                </c:pt>
                <c:pt idx="285">
                  <c:v>0.080469</c:v>
                </c:pt>
                <c:pt idx="286">
                  <c:v>0.080565</c:v>
                </c:pt>
                <c:pt idx="287">
                  <c:v>0.080671</c:v>
                </c:pt>
                <c:pt idx="288">
                  <c:v>0.080741</c:v>
                </c:pt>
                <c:pt idx="289">
                  <c:v>0.080771</c:v>
                </c:pt>
                <c:pt idx="290">
                  <c:v>0.081019</c:v>
                </c:pt>
                <c:pt idx="291">
                  <c:v>0.081184</c:v>
                </c:pt>
                <c:pt idx="292">
                  <c:v>0.08143</c:v>
                </c:pt>
                <c:pt idx="293">
                  <c:v>0.081669</c:v>
                </c:pt>
                <c:pt idx="294">
                  <c:v>0.081739</c:v>
                </c:pt>
                <c:pt idx="295">
                  <c:v>0.081985</c:v>
                </c:pt>
                <c:pt idx="296">
                  <c:v>0.081988</c:v>
                </c:pt>
                <c:pt idx="297">
                  <c:v>0.082092</c:v>
                </c:pt>
                <c:pt idx="298">
                  <c:v>0.082124</c:v>
                </c:pt>
                <c:pt idx="299">
                  <c:v>0.082245</c:v>
                </c:pt>
                <c:pt idx="300">
                  <c:v>0.0827</c:v>
                </c:pt>
                <c:pt idx="301">
                  <c:v>0.082781</c:v>
                </c:pt>
                <c:pt idx="302">
                  <c:v>0.082814</c:v>
                </c:pt>
                <c:pt idx="303">
                  <c:v>0.083052</c:v>
                </c:pt>
                <c:pt idx="304">
                  <c:v>0.08315</c:v>
                </c:pt>
                <c:pt idx="305">
                  <c:v>0.083214</c:v>
                </c:pt>
                <c:pt idx="306">
                  <c:v>0.083313</c:v>
                </c:pt>
                <c:pt idx="307">
                  <c:v>0.083371</c:v>
                </c:pt>
                <c:pt idx="308">
                  <c:v>0.083487</c:v>
                </c:pt>
                <c:pt idx="309">
                  <c:v>0.083604</c:v>
                </c:pt>
                <c:pt idx="310">
                  <c:v>0.0838</c:v>
                </c:pt>
                <c:pt idx="311">
                  <c:v>0.084035</c:v>
                </c:pt>
                <c:pt idx="312">
                  <c:v>0.084225</c:v>
                </c:pt>
                <c:pt idx="313">
                  <c:v>0.084356</c:v>
                </c:pt>
                <c:pt idx="314">
                  <c:v>0.084441</c:v>
                </c:pt>
                <c:pt idx="315">
                  <c:v>0.084532</c:v>
                </c:pt>
                <c:pt idx="316">
                  <c:v>0.084684</c:v>
                </c:pt>
                <c:pt idx="317">
                  <c:v>0.084774</c:v>
                </c:pt>
                <c:pt idx="318">
                  <c:v>0.08481</c:v>
                </c:pt>
                <c:pt idx="319">
                  <c:v>0.084851</c:v>
                </c:pt>
                <c:pt idx="320">
                  <c:v>0.08495</c:v>
                </c:pt>
                <c:pt idx="321">
                  <c:v>0.08498</c:v>
                </c:pt>
                <c:pt idx="322">
                  <c:v>0.085097</c:v>
                </c:pt>
                <c:pt idx="323">
                  <c:v>0.085126</c:v>
                </c:pt>
                <c:pt idx="324">
                  <c:v>0.08533</c:v>
                </c:pt>
                <c:pt idx="325">
                  <c:v>0.085334</c:v>
                </c:pt>
                <c:pt idx="326">
                  <c:v>0.085339</c:v>
                </c:pt>
                <c:pt idx="327">
                  <c:v>0.085462</c:v>
                </c:pt>
                <c:pt idx="328">
                  <c:v>0.085496</c:v>
                </c:pt>
                <c:pt idx="329">
                  <c:v>0.085552</c:v>
                </c:pt>
                <c:pt idx="330">
                  <c:v>0.085559</c:v>
                </c:pt>
                <c:pt idx="331">
                  <c:v>0.08565</c:v>
                </c:pt>
                <c:pt idx="332">
                  <c:v>0.085812</c:v>
                </c:pt>
                <c:pt idx="333">
                  <c:v>0.085835</c:v>
                </c:pt>
                <c:pt idx="334">
                  <c:v>0.085908</c:v>
                </c:pt>
                <c:pt idx="335">
                  <c:v>0.085956</c:v>
                </c:pt>
                <c:pt idx="336">
                  <c:v>0.085966</c:v>
                </c:pt>
                <c:pt idx="337">
                  <c:v>0.086132</c:v>
                </c:pt>
                <c:pt idx="338">
                  <c:v>0.086298</c:v>
                </c:pt>
                <c:pt idx="339">
                  <c:v>0.086431</c:v>
                </c:pt>
                <c:pt idx="340">
                  <c:v>0.086433</c:v>
                </c:pt>
                <c:pt idx="341">
                  <c:v>0.086435</c:v>
                </c:pt>
                <c:pt idx="342">
                  <c:v>0.086449</c:v>
                </c:pt>
                <c:pt idx="343">
                  <c:v>0.08646</c:v>
                </c:pt>
                <c:pt idx="344">
                  <c:v>0.086517</c:v>
                </c:pt>
                <c:pt idx="345">
                  <c:v>0.08686</c:v>
                </c:pt>
                <c:pt idx="346">
                  <c:v>0.087184</c:v>
                </c:pt>
                <c:pt idx="347">
                  <c:v>0.087193</c:v>
                </c:pt>
                <c:pt idx="348">
                  <c:v>0.087343</c:v>
                </c:pt>
                <c:pt idx="349">
                  <c:v>0.087344</c:v>
                </c:pt>
                <c:pt idx="350">
                  <c:v>0.087636</c:v>
                </c:pt>
                <c:pt idx="351">
                  <c:v>0.087729</c:v>
                </c:pt>
                <c:pt idx="352">
                  <c:v>0.087862</c:v>
                </c:pt>
                <c:pt idx="353">
                  <c:v>0.087979</c:v>
                </c:pt>
                <c:pt idx="354">
                  <c:v>0.088064</c:v>
                </c:pt>
                <c:pt idx="355">
                  <c:v>0.088192</c:v>
                </c:pt>
                <c:pt idx="356">
                  <c:v>0.08823</c:v>
                </c:pt>
                <c:pt idx="357">
                  <c:v>0.088457</c:v>
                </c:pt>
                <c:pt idx="358">
                  <c:v>0.088548</c:v>
                </c:pt>
                <c:pt idx="359">
                  <c:v>0.088568</c:v>
                </c:pt>
                <c:pt idx="360">
                  <c:v>0.088672</c:v>
                </c:pt>
                <c:pt idx="361">
                  <c:v>0.088787</c:v>
                </c:pt>
                <c:pt idx="362">
                  <c:v>0.088802</c:v>
                </c:pt>
                <c:pt idx="363">
                  <c:v>0.088808</c:v>
                </c:pt>
                <c:pt idx="364">
                  <c:v>0.088829</c:v>
                </c:pt>
                <c:pt idx="365">
                  <c:v>0.089051</c:v>
                </c:pt>
                <c:pt idx="366">
                  <c:v>0.089133</c:v>
                </c:pt>
                <c:pt idx="367">
                  <c:v>0.08917</c:v>
                </c:pt>
                <c:pt idx="368">
                  <c:v>0.089215</c:v>
                </c:pt>
                <c:pt idx="369">
                  <c:v>0.089233</c:v>
                </c:pt>
                <c:pt idx="370">
                  <c:v>0.089253</c:v>
                </c:pt>
                <c:pt idx="371">
                  <c:v>0.089405</c:v>
                </c:pt>
                <c:pt idx="372">
                  <c:v>0.089413</c:v>
                </c:pt>
                <c:pt idx="373">
                  <c:v>0.089505</c:v>
                </c:pt>
                <c:pt idx="374">
                  <c:v>0.089665</c:v>
                </c:pt>
                <c:pt idx="375">
                  <c:v>0.089759</c:v>
                </c:pt>
                <c:pt idx="376">
                  <c:v>0.089851</c:v>
                </c:pt>
                <c:pt idx="377">
                  <c:v>0.089924</c:v>
                </c:pt>
                <c:pt idx="378">
                  <c:v>0.089926</c:v>
                </c:pt>
                <c:pt idx="379">
                  <c:v>0.090101</c:v>
                </c:pt>
                <c:pt idx="380">
                  <c:v>0.090248</c:v>
                </c:pt>
                <c:pt idx="381">
                  <c:v>0.090529</c:v>
                </c:pt>
                <c:pt idx="382">
                  <c:v>0.090554</c:v>
                </c:pt>
                <c:pt idx="383">
                  <c:v>0.090579</c:v>
                </c:pt>
                <c:pt idx="384">
                  <c:v>0.090621</c:v>
                </c:pt>
                <c:pt idx="385">
                  <c:v>0.090641</c:v>
                </c:pt>
                <c:pt idx="386">
                  <c:v>0.090681</c:v>
                </c:pt>
                <c:pt idx="387">
                  <c:v>0.090689</c:v>
                </c:pt>
                <c:pt idx="388">
                  <c:v>0.090847</c:v>
                </c:pt>
                <c:pt idx="389">
                  <c:v>0.090886</c:v>
                </c:pt>
                <c:pt idx="390">
                  <c:v>0.090896</c:v>
                </c:pt>
                <c:pt idx="391">
                  <c:v>0.090932</c:v>
                </c:pt>
                <c:pt idx="392">
                  <c:v>0.090936</c:v>
                </c:pt>
                <c:pt idx="393">
                  <c:v>0.090944</c:v>
                </c:pt>
                <c:pt idx="394">
                  <c:v>0.091011</c:v>
                </c:pt>
                <c:pt idx="395">
                  <c:v>0.091065</c:v>
                </c:pt>
                <c:pt idx="396">
                  <c:v>0.091072</c:v>
                </c:pt>
                <c:pt idx="397">
                  <c:v>0.091081</c:v>
                </c:pt>
                <c:pt idx="398">
                  <c:v>0.091119</c:v>
                </c:pt>
                <c:pt idx="399">
                  <c:v>0.091149</c:v>
                </c:pt>
                <c:pt idx="400">
                  <c:v>0.091341</c:v>
                </c:pt>
                <c:pt idx="401">
                  <c:v>0.091344</c:v>
                </c:pt>
                <c:pt idx="402">
                  <c:v>0.091355</c:v>
                </c:pt>
                <c:pt idx="403">
                  <c:v>0.091367</c:v>
                </c:pt>
                <c:pt idx="404">
                  <c:v>0.091448</c:v>
                </c:pt>
                <c:pt idx="405">
                  <c:v>0.091486</c:v>
                </c:pt>
                <c:pt idx="406">
                  <c:v>0.091612</c:v>
                </c:pt>
                <c:pt idx="407">
                  <c:v>0.091625</c:v>
                </c:pt>
                <c:pt idx="408">
                  <c:v>0.09167</c:v>
                </c:pt>
                <c:pt idx="409">
                  <c:v>0.091682</c:v>
                </c:pt>
                <c:pt idx="410">
                  <c:v>0.091772</c:v>
                </c:pt>
                <c:pt idx="411">
                  <c:v>0.09178</c:v>
                </c:pt>
                <c:pt idx="412">
                  <c:v>0.091823</c:v>
                </c:pt>
                <c:pt idx="413">
                  <c:v>0.091856</c:v>
                </c:pt>
                <c:pt idx="414">
                  <c:v>0.091928</c:v>
                </c:pt>
                <c:pt idx="415">
                  <c:v>0.091959</c:v>
                </c:pt>
                <c:pt idx="416">
                  <c:v>0.091992</c:v>
                </c:pt>
                <c:pt idx="417">
                  <c:v>0.092013</c:v>
                </c:pt>
                <c:pt idx="418">
                  <c:v>0.09226</c:v>
                </c:pt>
                <c:pt idx="419">
                  <c:v>0.092263</c:v>
                </c:pt>
                <c:pt idx="420">
                  <c:v>0.092391</c:v>
                </c:pt>
                <c:pt idx="421">
                  <c:v>0.092439</c:v>
                </c:pt>
                <c:pt idx="422">
                  <c:v>0.092492</c:v>
                </c:pt>
                <c:pt idx="423">
                  <c:v>0.092497</c:v>
                </c:pt>
                <c:pt idx="424">
                  <c:v>0.092505</c:v>
                </c:pt>
                <c:pt idx="425">
                  <c:v>0.09254</c:v>
                </c:pt>
                <c:pt idx="426">
                  <c:v>0.092664</c:v>
                </c:pt>
                <c:pt idx="427">
                  <c:v>0.092691</c:v>
                </c:pt>
                <c:pt idx="428">
                  <c:v>0.092693</c:v>
                </c:pt>
                <c:pt idx="429">
                  <c:v>0.092801</c:v>
                </c:pt>
                <c:pt idx="430">
                  <c:v>0.092887</c:v>
                </c:pt>
                <c:pt idx="431">
                  <c:v>0.092933</c:v>
                </c:pt>
                <c:pt idx="432">
                  <c:v>0.093012</c:v>
                </c:pt>
                <c:pt idx="433">
                  <c:v>0.093019</c:v>
                </c:pt>
                <c:pt idx="434">
                  <c:v>0.093051</c:v>
                </c:pt>
                <c:pt idx="435">
                  <c:v>0.093064</c:v>
                </c:pt>
                <c:pt idx="436">
                  <c:v>0.093077</c:v>
                </c:pt>
                <c:pt idx="437">
                  <c:v>0.093081</c:v>
                </c:pt>
                <c:pt idx="438">
                  <c:v>0.093111</c:v>
                </c:pt>
                <c:pt idx="439">
                  <c:v>0.093114</c:v>
                </c:pt>
                <c:pt idx="440">
                  <c:v>0.093126</c:v>
                </c:pt>
                <c:pt idx="441">
                  <c:v>0.093127</c:v>
                </c:pt>
                <c:pt idx="442">
                  <c:v>0.093191</c:v>
                </c:pt>
                <c:pt idx="443">
                  <c:v>0.093201</c:v>
                </c:pt>
                <c:pt idx="444">
                  <c:v>0.093212</c:v>
                </c:pt>
                <c:pt idx="445">
                  <c:v>0.093222</c:v>
                </c:pt>
                <c:pt idx="446">
                  <c:v>0.093231</c:v>
                </c:pt>
                <c:pt idx="447">
                  <c:v>0.093262</c:v>
                </c:pt>
                <c:pt idx="448">
                  <c:v>0.093264</c:v>
                </c:pt>
                <c:pt idx="449">
                  <c:v>0.093278</c:v>
                </c:pt>
                <c:pt idx="450">
                  <c:v>0.093356</c:v>
                </c:pt>
                <c:pt idx="451">
                  <c:v>0.093393</c:v>
                </c:pt>
                <c:pt idx="452">
                  <c:v>0.093402</c:v>
                </c:pt>
                <c:pt idx="453">
                  <c:v>0.093594</c:v>
                </c:pt>
                <c:pt idx="454">
                  <c:v>0.09374</c:v>
                </c:pt>
                <c:pt idx="455">
                  <c:v>0.093817</c:v>
                </c:pt>
                <c:pt idx="456">
                  <c:v>0.093839</c:v>
                </c:pt>
                <c:pt idx="457">
                  <c:v>0.093856</c:v>
                </c:pt>
                <c:pt idx="458">
                  <c:v>0.093871</c:v>
                </c:pt>
                <c:pt idx="459">
                  <c:v>0.093881</c:v>
                </c:pt>
                <c:pt idx="460">
                  <c:v>0.093922</c:v>
                </c:pt>
                <c:pt idx="461">
                  <c:v>0.093957</c:v>
                </c:pt>
                <c:pt idx="462">
                  <c:v>0.093975</c:v>
                </c:pt>
                <c:pt idx="463">
                  <c:v>0.094014</c:v>
                </c:pt>
                <c:pt idx="464">
                  <c:v>0.094067</c:v>
                </c:pt>
                <c:pt idx="465">
                  <c:v>0.09407</c:v>
                </c:pt>
                <c:pt idx="466">
                  <c:v>0.094199</c:v>
                </c:pt>
                <c:pt idx="467">
                  <c:v>0.094248</c:v>
                </c:pt>
                <c:pt idx="468">
                  <c:v>0.094252</c:v>
                </c:pt>
                <c:pt idx="469">
                  <c:v>0.094332</c:v>
                </c:pt>
                <c:pt idx="470">
                  <c:v>0.094341</c:v>
                </c:pt>
                <c:pt idx="471">
                  <c:v>0.094378</c:v>
                </c:pt>
                <c:pt idx="472">
                  <c:v>0.094397</c:v>
                </c:pt>
                <c:pt idx="473">
                  <c:v>0.094413</c:v>
                </c:pt>
                <c:pt idx="474">
                  <c:v>0.094415</c:v>
                </c:pt>
                <c:pt idx="475">
                  <c:v>0.094416</c:v>
                </c:pt>
                <c:pt idx="476">
                  <c:v>0.094475</c:v>
                </c:pt>
                <c:pt idx="477">
                  <c:v>0.094581</c:v>
                </c:pt>
                <c:pt idx="478">
                  <c:v>0.094619</c:v>
                </c:pt>
                <c:pt idx="479">
                  <c:v>0.094627</c:v>
                </c:pt>
                <c:pt idx="480">
                  <c:v>0.094652</c:v>
                </c:pt>
                <c:pt idx="481">
                  <c:v>0.094699</c:v>
                </c:pt>
                <c:pt idx="482">
                  <c:v>0.094737</c:v>
                </c:pt>
                <c:pt idx="483">
                  <c:v>0.094742</c:v>
                </c:pt>
                <c:pt idx="484">
                  <c:v>0.094825</c:v>
                </c:pt>
                <c:pt idx="485">
                  <c:v>0.094884</c:v>
                </c:pt>
                <c:pt idx="486">
                  <c:v>0.094909</c:v>
                </c:pt>
                <c:pt idx="487">
                  <c:v>0.095041</c:v>
                </c:pt>
                <c:pt idx="488">
                  <c:v>0.095149</c:v>
                </c:pt>
                <c:pt idx="489">
                  <c:v>0.095191</c:v>
                </c:pt>
                <c:pt idx="490">
                  <c:v>0.095222</c:v>
                </c:pt>
                <c:pt idx="491">
                  <c:v>0.095228</c:v>
                </c:pt>
                <c:pt idx="492">
                  <c:v>0.095229</c:v>
                </c:pt>
                <c:pt idx="493">
                  <c:v>0.095234</c:v>
                </c:pt>
                <c:pt idx="494">
                  <c:v>0.095251</c:v>
                </c:pt>
                <c:pt idx="495">
                  <c:v>0.095291</c:v>
                </c:pt>
                <c:pt idx="496">
                  <c:v>0.095372</c:v>
                </c:pt>
                <c:pt idx="497">
                  <c:v>0.095381</c:v>
                </c:pt>
                <c:pt idx="498">
                  <c:v>0.095386</c:v>
                </c:pt>
                <c:pt idx="499">
                  <c:v>0.095457</c:v>
                </c:pt>
                <c:pt idx="500">
                  <c:v>0.095459</c:v>
                </c:pt>
                <c:pt idx="501">
                  <c:v>0.095545</c:v>
                </c:pt>
                <c:pt idx="502">
                  <c:v>0.095579</c:v>
                </c:pt>
                <c:pt idx="503">
                  <c:v>0.095584</c:v>
                </c:pt>
                <c:pt idx="504">
                  <c:v>0.095696</c:v>
                </c:pt>
                <c:pt idx="505">
                  <c:v>0.095755</c:v>
                </c:pt>
                <c:pt idx="506">
                  <c:v>0.095868</c:v>
                </c:pt>
                <c:pt idx="507">
                  <c:v>0.095945</c:v>
                </c:pt>
                <c:pt idx="508">
                  <c:v>0.096011</c:v>
                </c:pt>
                <c:pt idx="509">
                  <c:v>0.096029</c:v>
                </c:pt>
                <c:pt idx="510">
                  <c:v>0.096043</c:v>
                </c:pt>
                <c:pt idx="511">
                  <c:v>0.096055</c:v>
                </c:pt>
                <c:pt idx="512">
                  <c:v>0.096106</c:v>
                </c:pt>
                <c:pt idx="513">
                  <c:v>0.096242</c:v>
                </c:pt>
                <c:pt idx="514">
                  <c:v>0.096243</c:v>
                </c:pt>
                <c:pt idx="515">
                  <c:v>0.096299</c:v>
                </c:pt>
                <c:pt idx="516">
                  <c:v>0.096372</c:v>
                </c:pt>
                <c:pt idx="517">
                  <c:v>0.096424</c:v>
                </c:pt>
                <c:pt idx="518">
                  <c:v>0.096439</c:v>
                </c:pt>
                <c:pt idx="519">
                  <c:v>0.096561</c:v>
                </c:pt>
                <c:pt idx="520">
                  <c:v>0.096575</c:v>
                </c:pt>
                <c:pt idx="521">
                  <c:v>0.096577</c:v>
                </c:pt>
                <c:pt idx="522">
                  <c:v>0.096596</c:v>
                </c:pt>
                <c:pt idx="523">
                  <c:v>0.096606</c:v>
                </c:pt>
                <c:pt idx="524">
                  <c:v>0.096656</c:v>
                </c:pt>
                <c:pt idx="525">
                  <c:v>0.096674</c:v>
                </c:pt>
                <c:pt idx="526">
                  <c:v>0.09668</c:v>
                </c:pt>
                <c:pt idx="527">
                  <c:v>0.096778</c:v>
                </c:pt>
                <c:pt idx="528">
                  <c:v>0.096792</c:v>
                </c:pt>
                <c:pt idx="529">
                  <c:v>0.096796</c:v>
                </c:pt>
                <c:pt idx="530">
                  <c:v>0.096807</c:v>
                </c:pt>
                <c:pt idx="531">
                  <c:v>0.096846</c:v>
                </c:pt>
                <c:pt idx="532">
                  <c:v>0.096848</c:v>
                </c:pt>
                <c:pt idx="533">
                  <c:v>0.09685</c:v>
                </c:pt>
                <c:pt idx="534">
                  <c:v>0.096851</c:v>
                </c:pt>
                <c:pt idx="535">
                  <c:v>0.096885</c:v>
                </c:pt>
                <c:pt idx="536">
                  <c:v>0.096939</c:v>
                </c:pt>
                <c:pt idx="537">
                  <c:v>0.097044</c:v>
                </c:pt>
                <c:pt idx="538">
                  <c:v>0.097045</c:v>
                </c:pt>
                <c:pt idx="539">
                  <c:v>0.097092</c:v>
                </c:pt>
                <c:pt idx="540">
                  <c:v>0.09732</c:v>
                </c:pt>
                <c:pt idx="541">
                  <c:v>0.097356</c:v>
                </c:pt>
                <c:pt idx="542">
                  <c:v>0.097357</c:v>
                </c:pt>
                <c:pt idx="543">
                  <c:v>0.097422</c:v>
                </c:pt>
                <c:pt idx="544">
                  <c:v>0.097423</c:v>
                </c:pt>
                <c:pt idx="545">
                  <c:v>0.097479</c:v>
                </c:pt>
                <c:pt idx="546">
                  <c:v>0.097521</c:v>
                </c:pt>
                <c:pt idx="547">
                  <c:v>0.097603</c:v>
                </c:pt>
                <c:pt idx="548">
                  <c:v>0.097618</c:v>
                </c:pt>
                <c:pt idx="549">
                  <c:v>0.097644</c:v>
                </c:pt>
                <c:pt idx="550">
                  <c:v>0.097681</c:v>
                </c:pt>
                <c:pt idx="551">
                  <c:v>0.097709</c:v>
                </c:pt>
                <c:pt idx="552">
                  <c:v>0.097719</c:v>
                </c:pt>
                <c:pt idx="553">
                  <c:v>0.097753</c:v>
                </c:pt>
                <c:pt idx="554">
                  <c:v>0.09778</c:v>
                </c:pt>
                <c:pt idx="555">
                  <c:v>0.097884</c:v>
                </c:pt>
                <c:pt idx="556">
                  <c:v>0.097909</c:v>
                </c:pt>
                <c:pt idx="557">
                  <c:v>0.097941</c:v>
                </c:pt>
                <c:pt idx="558">
                  <c:v>0.097998</c:v>
                </c:pt>
                <c:pt idx="559">
                  <c:v>0.098051</c:v>
                </c:pt>
                <c:pt idx="560">
                  <c:v>0.098089</c:v>
                </c:pt>
                <c:pt idx="561">
                  <c:v>0.098103</c:v>
                </c:pt>
                <c:pt idx="562">
                  <c:v>0.098201</c:v>
                </c:pt>
                <c:pt idx="563">
                  <c:v>0.098228</c:v>
                </c:pt>
                <c:pt idx="564">
                  <c:v>0.098249</c:v>
                </c:pt>
                <c:pt idx="565">
                  <c:v>0.098258</c:v>
                </c:pt>
                <c:pt idx="566">
                  <c:v>0.098278</c:v>
                </c:pt>
                <c:pt idx="567">
                  <c:v>0.098338</c:v>
                </c:pt>
                <c:pt idx="568">
                  <c:v>0.098358</c:v>
                </c:pt>
                <c:pt idx="569">
                  <c:v>0.098364</c:v>
                </c:pt>
                <c:pt idx="570">
                  <c:v>0.098437</c:v>
                </c:pt>
                <c:pt idx="571">
                  <c:v>0.098448</c:v>
                </c:pt>
                <c:pt idx="572">
                  <c:v>0.098452</c:v>
                </c:pt>
                <c:pt idx="573">
                  <c:v>0.098512</c:v>
                </c:pt>
                <c:pt idx="574">
                  <c:v>0.098547</c:v>
                </c:pt>
                <c:pt idx="575">
                  <c:v>0.098548</c:v>
                </c:pt>
                <c:pt idx="576">
                  <c:v>0.098636</c:v>
                </c:pt>
                <c:pt idx="577">
                  <c:v>0.098686</c:v>
                </c:pt>
                <c:pt idx="578">
                  <c:v>0.098702</c:v>
                </c:pt>
                <c:pt idx="579">
                  <c:v>0.09871</c:v>
                </c:pt>
                <c:pt idx="580">
                  <c:v>0.098718</c:v>
                </c:pt>
                <c:pt idx="581">
                  <c:v>0.098721</c:v>
                </c:pt>
                <c:pt idx="582">
                  <c:v>0.098722</c:v>
                </c:pt>
                <c:pt idx="583">
                  <c:v>0.098726</c:v>
                </c:pt>
                <c:pt idx="584">
                  <c:v>0.098729</c:v>
                </c:pt>
                <c:pt idx="585">
                  <c:v>0.098802</c:v>
                </c:pt>
                <c:pt idx="586">
                  <c:v>0.098857</c:v>
                </c:pt>
                <c:pt idx="587">
                  <c:v>0.098873</c:v>
                </c:pt>
                <c:pt idx="588">
                  <c:v>0.098896</c:v>
                </c:pt>
                <c:pt idx="589">
                  <c:v>0.098911</c:v>
                </c:pt>
                <c:pt idx="590">
                  <c:v>0.09892</c:v>
                </c:pt>
                <c:pt idx="591">
                  <c:v>0.098928</c:v>
                </c:pt>
                <c:pt idx="592">
                  <c:v>0.098975</c:v>
                </c:pt>
                <c:pt idx="593">
                  <c:v>0.099032</c:v>
                </c:pt>
                <c:pt idx="594">
                  <c:v>0.099111</c:v>
                </c:pt>
                <c:pt idx="595">
                  <c:v>0.099129</c:v>
                </c:pt>
                <c:pt idx="596">
                  <c:v>0.09913</c:v>
                </c:pt>
                <c:pt idx="597">
                  <c:v>0.099178</c:v>
                </c:pt>
                <c:pt idx="598">
                  <c:v>0.099187</c:v>
                </c:pt>
                <c:pt idx="599">
                  <c:v>0.099191</c:v>
                </c:pt>
                <c:pt idx="600">
                  <c:v>0.099303</c:v>
                </c:pt>
                <c:pt idx="601">
                  <c:v>0.099319</c:v>
                </c:pt>
                <c:pt idx="602">
                  <c:v>0.099379</c:v>
                </c:pt>
                <c:pt idx="603">
                  <c:v>0.099383</c:v>
                </c:pt>
                <c:pt idx="604">
                  <c:v>0.099394</c:v>
                </c:pt>
                <c:pt idx="605">
                  <c:v>0.099413</c:v>
                </c:pt>
                <c:pt idx="606">
                  <c:v>0.099442</c:v>
                </c:pt>
                <c:pt idx="607">
                  <c:v>0.099624</c:v>
                </c:pt>
                <c:pt idx="608">
                  <c:v>0.099658</c:v>
                </c:pt>
                <c:pt idx="609">
                  <c:v>0.09982</c:v>
                </c:pt>
                <c:pt idx="610">
                  <c:v>0.099831</c:v>
                </c:pt>
                <c:pt idx="611">
                  <c:v>0.099854</c:v>
                </c:pt>
                <c:pt idx="612">
                  <c:v>0.099863</c:v>
                </c:pt>
                <c:pt idx="613">
                  <c:v>0.099907</c:v>
                </c:pt>
                <c:pt idx="614">
                  <c:v>0.099914</c:v>
                </c:pt>
                <c:pt idx="615">
                  <c:v>0.099976</c:v>
                </c:pt>
                <c:pt idx="616">
                  <c:v>0.10001</c:v>
                </c:pt>
                <c:pt idx="617">
                  <c:v>0.100034</c:v>
                </c:pt>
                <c:pt idx="618">
                  <c:v>0.100068</c:v>
                </c:pt>
                <c:pt idx="619">
                  <c:v>0.1001</c:v>
                </c:pt>
                <c:pt idx="620">
                  <c:v>0.100183</c:v>
                </c:pt>
                <c:pt idx="621">
                  <c:v>0.100213</c:v>
                </c:pt>
                <c:pt idx="622">
                  <c:v>0.10022</c:v>
                </c:pt>
                <c:pt idx="623">
                  <c:v>0.100272</c:v>
                </c:pt>
                <c:pt idx="624">
                  <c:v>0.100374</c:v>
                </c:pt>
                <c:pt idx="625">
                  <c:v>0.100381</c:v>
                </c:pt>
                <c:pt idx="626">
                  <c:v>0.100382</c:v>
                </c:pt>
                <c:pt idx="627">
                  <c:v>0.100455</c:v>
                </c:pt>
                <c:pt idx="628">
                  <c:v>0.100512</c:v>
                </c:pt>
                <c:pt idx="629">
                  <c:v>0.100541</c:v>
                </c:pt>
                <c:pt idx="630">
                  <c:v>0.10057</c:v>
                </c:pt>
                <c:pt idx="631">
                  <c:v>0.100587</c:v>
                </c:pt>
                <c:pt idx="632">
                  <c:v>0.100633</c:v>
                </c:pt>
                <c:pt idx="633">
                  <c:v>0.100705</c:v>
                </c:pt>
                <c:pt idx="634">
                  <c:v>0.100767</c:v>
                </c:pt>
                <c:pt idx="635">
                  <c:v>0.100791</c:v>
                </c:pt>
                <c:pt idx="636">
                  <c:v>0.100801</c:v>
                </c:pt>
                <c:pt idx="637">
                  <c:v>0.100823</c:v>
                </c:pt>
                <c:pt idx="638">
                  <c:v>0.100836</c:v>
                </c:pt>
                <c:pt idx="639">
                  <c:v>0.100839</c:v>
                </c:pt>
                <c:pt idx="640">
                  <c:v>0.100846</c:v>
                </c:pt>
                <c:pt idx="641">
                  <c:v>0.100872</c:v>
                </c:pt>
                <c:pt idx="642">
                  <c:v>0.100875</c:v>
                </c:pt>
                <c:pt idx="643">
                  <c:v>0.100876</c:v>
                </c:pt>
                <c:pt idx="644">
                  <c:v>0.100906</c:v>
                </c:pt>
                <c:pt idx="645">
                  <c:v>0.100915</c:v>
                </c:pt>
                <c:pt idx="646">
                  <c:v>0.100962</c:v>
                </c:pt>
                <c:pt idx="647">
                  <c:v>0.10098</c:v>
                </c:pt>
                <c:pt idx="648">
                  <c:v>0.100996</c:v>
                </c:pt>
                <c:pt idx="649">
                  <c:v>0.101003</c:v>
                </c:pt>
                <c:pt idx="650">
                  <c:v>0.101031</c:v>
                </c:pt>
                <c:pt idx="651">
                  <c:v>0.101064</c:v>
                </c:pt>
                <c:pt idx="652">
                  <c:v>0.101067</c:v>
                </c:pt>
                <c:pt idx="653">
                  <c:v>0.101113</c:v>
                </c:pt>
                <c:pt idx="654">
                  <c:v>0.101143</c:v>
                </c:pt>
                <c:pt idx="655">
                  <c:v>0.101171</c:v>
                </c:pt>
                <c:pt idx="656">
                  <c:v>0.101241</c:v>
                </c:pt>
                <c:pt idx="657">
                  <c:v>0.101264</c:v>
                </c:pt>
                <c:pt idx="658">
                  <c:v>0.10132</c:v>
                </c:pt>
                <c:pt idx="659">
                  <c:v>0.101334</c:v>
                </c:pt>
                <c:pt idx="660">
                  <c:v>0.101346</c:v>
                </c:pt>
                <c:pt idx="661">
                  <c:v>0.101357</c:v>
                </c:pt>
                <c:pt idx="662">
                  <c:v>0.101394</c:v>
                </c:pt>
                <c:pt idx="663">
                  <c:v>0.101442</c:v>
                </c:pt>
                <c:pt idx="664">
                  <c:v>0.101475</c:v>
                </c:pt>
                <c:pt idx="665">
                  <c:v>0.101482</c:v>
                </c:pt>
                <c:pt idx="666">
                  <c:v>0.101512</c:v>
                </c:pt>
                <c:pt idx="667">
                  <c:v>0.10152</c:v>
                </c:pt>
                <c:pt idx="668">
                  <c:v>0.101539</c:v>
                </c:pt>
                <c:pt idx="669">
                  <c:v>0.101618</c:v>
                </c:pt>
                <c:pt idx="670">
                  <c:v>0.101656</c:v>
                </c:pt>
                <c:pt idx="671">
                  <c:v>0.101669</c:v>
                </c:pt>
                <c:pt idx="672">
                  <c:v>0.101683</c:v>
                </c:pt>
                <c:pt idx="673">
                  <c:v>0.101722</c:v>
                </c:pt>
                <c:pt idx="674">
                  <c:v>0.101738</c:v>
                </c:pt>
                <c:pt idx="675">
                  <c:v>0.101854</c:v>
                </c:pt>
                <c:pt idx="676">
                  <c:v>0.101856</c:v>
                </c:pt>
                <c:pt idx="677">
                  <c:v>0.10187</c:v>
                </c:pt>
                <c:pt idx="678">
                  <c:v>0.101876</c:v>
                </c:pt>
                <c:pt idx="679">
                  <c:v>0.101878</c:v>
                </c:pt>
                <c:pt idx="680">
                  <c:v>0.101928</c:v>
                </c:pt>
                <c:pt idx="681">
                  <c:v>0.101984</c:v>
                </c:pt>
                <c:pt idx="682">
                  <c:v>0.102008</c:v>
                </c:pt>
                <c:pt idx="683">
                  <c:v>0.102041</c:v>
                </c:pt>
                <c:pt idx="684">
                  <c:v>0.102053</c:v>
                </c:pt>
                <c:pt idx="685">
                  <c:v>0.102063</c:v>
                </c:pt>
                <c:pt idx="686">
                  <c:v>0.102065</c:v>
                </c:pt>
                <c:pt idx="687">
                  <c:v>0.102069</c:v>
                </c:pt>
                <c:pt idx="688">
                  <c:v>0.102083</c:v>
                </c:pt>
                <c:pt idx="689">
                  <c:v>0.102164</c:v>
                </c:pt>
                <c:pt idx="690">
                  <c:v>0.102174</c:v>
                </c:pt>
                <c:pt idx="691">
                  <c:v>0.102206</c:v>
                </c:pt>
                <c:pt idx="692">
                  <c:v>0.102217</c:v>
                </c:pt>
                <c:pt idx="693">
                  <c:v>0.102229</c:v>
                </c:pt>
                <c:pt idx="694">
                  <c:v>0.102349</c:v>
                </c:pt>
                <c:pt idx="695">
                  <c:v>0.102362</c:v>
                </c:pt>
                <c:pt idx="696">
                  <c:v>0.102478</c:v>
                </c:pt>
                <c:pt idx="697">
                  <c:v>0.102483</c:v>
                </c:pt>
                <c:pt idx="698">
                  <c:v>0.102502</c:v>
                </c:pt>
                <c:pt idx="699">
                  <c:v>0.102558</c:v>
                </c:pt>
                <c:pt idx="700">
                  <c:v>0.102579</c:v>
                </c:pt>
                <c:pt idx="701">
                  <c:v>0.102602</c:v>
                </c:pt>
                <c:pt idx="702">
                  <c:v>0.10262</c:v>
                </c:pt>
                <c:pt idx="703">
                  <c:v>0.102666</c:v>
                </c:pt>
                <c:pt idx="704">
                  <c:v>0.102682</c:v>
                </c:pt>
                <c:pt idx="705">
                  <c:v>0.102772</c:v>
                </c:pt>
                <c:pt idx="706">
                  <c:v>0.102802</c:v>
                </c:pt>
                <c:pt idx="707">
                  <c:v>0.102824</c:v>
                </c:pt>
                <c:pt idx="708">
                  <c:v>0.102854</c:v>
                </c:pt>
                <c:pt idx="709">
                  <c:v>0.102899</c:v>
                </c:pt>
                <c:pt idx="710">
                  <c:v>0.102974</c:v>
                </c:pt>
                <c:pt idx="711">
                  <c:v>0.103069</c:v>
                </c:pt>
                <c:pt idx="712">
                  <c:v>0.103101</c:v>
                </c:pt>
                <c:pt idx="713">
                  <c:v>0.103129</c:v>
                </c:pt>
                <c:pt idx="714">
                  <c:v>0.103157</c:v>
                </c:pt>
                <c:pt idx="715">
                  <c:v>0.103162</c:v>
                </c:pt>
                <c:pt idx="716">
                  <c:v>0.103251</c:v>
                </c:pt>
                <c:pt idx="717">
                  <c:v>0.10326</c:v>
                </c:pt>
                <c:pt idx="718">
                  <c:v>0.103316</c:v>
                </c:pt>
                <c:pt idx="719">
                  <c:v>0.103399</c:v>
                </c:pt>
                <c:pt idx="720">
                  <c:v>0.103402</c:v>
                </c:pt>
                <c:pt idx="721">
                  <c:v>0.103412</c:v>
                </c:pt>
                <c:pt idx="722">
                  <c:v>0.103415</c:v>
                </c:pt>
                <c:pt idx="723">
                  <c:v>0.103469</c:v>
                </c:pt>
                <c:pt idx="724">
                  <c:v>0.103491</c:v>
                </c:pt>
                <c:pt idx="725">
                  <c:v>0.103531</c:v>
                </c:pt>
                <c:pt idx="726">
                  <c:v>0.103551</c:v>
                </c:pt>
                <c:pt idx="727">
                  <c:v>0.103568</c:v>
                </c:pt>
                <c:pt idx="728">
                  <c:v>0.103579</c:v>
                </c:pt>
                <c:pt idx="729">
                  <c:v>0.103615</c:v>
                </c:pt>
                <c:pt idx="730">
                  <c:v>0.103697</c:v>
                </c:pt>
                <c:pt idx="731">
                  <c:v>0.103817</c:v>
                </c:pt>
                <c:pt idx="732">
                  <c:v>0.103834</c:v>
                </c:pt>
                <c:pt idx="733">
                  <c:v>0.103839</c:v>
                </c:pt>
                <c:pt idx="734">
                  <c:v>0.103844</c:v>
                </c:pt>
                <c:pt idx="735">
                  <c:v>0.103891</c:v>
                </c:pt>
                <c:pt idx="736">
                  <c:v>0.103908</c:v>
                </c:pt>
                <c:pt idx="737">
                  <c:v>0.103923</c:v>
                </c:pt>
                <c:pt idx="738">
                  <c:v>0.103928</c:v>
                </c:pt>
                <c:pt idx="739">
                  <c:v>0.103932</c:v>
                </c:pt>
                <c:pt idx="740">
                  <c:v>0.103939</c:v>
                </c:pt>
                <c:pt idx="741">
                  <c:v>0.103969</c:v>
                </c:pt>
                <c:pt idx="742">
                  <c:v>0.104004</c:v>
                </c:pt>
                <c:pt idx="743">
                  <c:v>0.104055</c:v>
                </c:pt>
                <c:pt idx="744">
                  <c:v>0.104064</c:v>
                </c:pt>
                <c:pt idx="745">
                  <c:v>0.104068</c:v>
                </c:pt>
                <c:pt idx="746">
                  <c:v>0.104111</c:v>
                </c:pt>
                <c:pt idx="747">
                  <c:v>0.10414</c:v>
                </c:pt>
                <c:pt idx="748">
                  <c:v>0.104151</c:v>
                </c:pt>
                <c:pt idx="749">
                  <c:v>0.104291</c:v>
                </c:pt>
                <c:pt idx="750">
                  <c:v>0.104297</c:v>
                </c:pt>
                <c:pt idx="751">
                  <c:v>0.104315</c:v>
                </c:pt>
                <c:pt idx="752">
                  <c:v>0.104363</c:v>
                </c:pt>
                <c:pt idx="753">
                  <c:v>0.104405</c:v>
                </c:pt>
                <c:pt idx="754">
                  <c:v>0.104406</c:v>
                </c:pt>
                <c:pt idx="755">
                  <c:v>0.104419</c:v>
                </c:pt>
                <c:pt idx="756">
                  <c:v>0.104441</c:v>
                </c:pt>
                <c:pt idx="757">
                  <c:v>0.104478</c:v>
                </c:pt>
                <c:pt idx="758">
                  <c:v>0.104515</c:v>
                </c:pt>
                <c:pt idx="759">
                  <c:v>0.104625</c:v>
                </c:pt>
                <c:pt idx="760">
                  <c:v>0.10464</c:v>
                </c:pt>
                <c:pt idx="761">
                  <c:v>0.104675</c:v>
                </c:pt>
                <c:pt idx="762">
                  <c:v>0.10469</c:v>
                </c:pt>
                <c:pt idx="763">
                  <c:v>0.104754</c:v>
                </c:pt>
                <c:pt idx="764">
                  <c:v>0.104768</c:v>
                </c:pt>
                <c:pt idx="765">
                  <c:v>0.104839</c:v>
                </c:pt>
                <c:pt idx="766">
                  <c:v>0.104885</c:v>
                </c:pt>
                <c:pt idx="767">
                  <c:v>0.104891</c:v>
                </c:pt>
                <c:pt idx="768">
                  <c:v>0.105022</c:v>
                </c:pt>
                <c:pt idx="769">
                  <c:v>0.105041</c:v>
                </c:pt>
                <c:pt idx="770">
                  <c:v>0.105057</c:v>
                </c:pt>
                <c:pt idx="771">
                  <c:v>0.105067</c:v>
                </c:pt>
                <c:pt idx="772">
                  <c:v>0.105075</c:v>
                </c:pt>
                <c:pt idx="773">
                  <c:v>0.105108</c:v>
                </c:pt>
                <c:pt idx="774">
                  <c:v>0.105116</c:v>
                </c:pt>
                <c:pt idx="775">
                  <c:v>0.105121</c:v>
                </c:pt>
                <c:pt idx="776">
                  <c:v>0.105131</c:v>
                </c:pt>
                <c:pt idx="777">
                  <c:v>0.105149</c:v>
                </c:pt>
                <c:pt idx="778">
                  <c:v>0.105155</c:v>
                </c:pt>
                <c:pt idx="779">
                  <c:v>0.105217</c:v>
                </c:pt>
                <c:pt idx="780">
                  <c:v>0.10526</c:v>
                </c:pt>
                <c:pt idx="781">
                  <c:v>0.105292</c:v>
                </c:pt>
                <c:pt idx="782">
                  <c:v>0.105414</c:v>
                </c:pt>
                <c:pt idx="783">
                  <c:v>0.105493</c:v>
                </c:pt>
                <c:pt idx="784">
                  <c:v>0.105573</c:v>
                </c:pt>
                <c:pt idx="785">
                  <c:v>0.105577</c:v>
                </c:pt>
                <c:pt idx="786">
                  <c:v>0.105588</c:v>
                </c:pt>
                <c:pt idx="787">
                  <c:v>0.10563</c:v>
                </c:pt>
                <c:pt idx="788">
                  <c:v>0.105631</c:v>
                </c:pt>
                <c:pt idx="789">
                  <c:v>0.105638</c:v>
                </c:pt>
                <c:pt idx="790">
                  <c:v>0.105723</c:v>
                </c:pt>
                <c:pt idx="791">
                  <c:v>0.105724</c:v>
                </c:pt>
                <c:pt idx="792">
                  <c:v>0.105768</c:v>
                </c:pt>
                <c:pt idx="793">
                  <c:v>0.105773</c:v>
                </c:pt>
                <c:pt idx="794">
                  <c:v>0.105785</c:v>
                </c:pt>
                <c:pt idx="795">
                  <c:v>0.105798</c:v>
                </c:pt>
                <c:pt idx="796">
                  <c:v>0.105813</c:v>
                </c:pt>
                <c:pt idx="797">
                  <c:v>0.105843</c:v>
                </c:pt>
                <c:pt idx="798">
                  <c:v>0.105883</c:v>
                </c:pt>
                <c:pt idx="799">
                  <c:v>0.105893</c:v>
                </c:pt>
                <c:pt idx="800">
                  <c:v>0.105926</c:v>
                </c:pt>
                <c:pt idx="801">
                  <c:v>0.105937</c:v>
                </c:pt>
                <c:pt idx="802">
                  <c:v>0.106038</c:v>
                </c:pt>
                <c:pt idx="803">
                  <c:v>0.106093</c:v>
                </c:pt>
                <c:pt idx="804">
                  <c:v>0.106128</c:v>
                </c:pt>
                <c:pt idx="805">
                  <c:v>0.106165</c:v>
                </c:pt>
                <c:pt idx="806">
                  <c:v>0.106166</c:v>
                </c:pt>
                <c:pt idx="807">
                  <c:v>0.106181</c:v>
                </c:pt>
                <c:pt idx="808">
                  <c:v>0.106185</c:v>
                </c:pt>
                <c:pt idx="809">
                  <c:v>0.106239</c:v>
                </c:pt>
                <c:pt idx="810">
                  <c:v>0.106282</c:v>
                </c:pt>
                <c:pt idx="811">
                  <c:v>0.10629</c:v>
                </c:pt>
                <c:pt idx="812">
                  <c:v>0.106303</c:v>
                </c:pt>
                <c:pt idx="813">
                  <c:v>0.106347</c:v>
                </c:pt>
                <c:pt idx="814">
                  <c:v>0.106371</c:v>
                </c:pt>
                <c:pt idx="815">
                  <c:v>0.106444</c:v>
                </c:pt>
                <c:pt idx="816">
                  <c:v>0.106655</c:v>
                </c:pt>
                <c:pt idx="817">
                  <c:v>0.106675</c:v>
                </c:pt>
                <c:pt idx="818">
                  <c:v>0.106703</c:v>
                </c:pt>
                <c:pt idx="819">
                  <c:v>0.106783</c:v>
                </c:pt>
                <c:pt idx="820">
                  <c:v>0.106816</c:v>
                </c:pt>
                <c:pt idx="821">
                  <c:v>0.106846</c:v>
                </c:pt>
                <c:pt idx="822">
                  <c:v>0.106981</c:v>
                </c:pt>
                <c:pt idx="823">
                  <c:v>0.106982</c:v>
                </c:pt>
                <c:pt idx="824">
                  <c:v>0.107001</c:v>
                </c:pt>
                <c:pt idx="825">
                  <c:v>0.107075</c:v>
                </c:pt>
                <c:pt idx="826">
                  <c:v>0.107076</c:v>
                </c:pt>
                <c:pt idx="827">
                  <c:v>0.107085</c:v>
                </c:pt>
                <c:pt idx="828">
                  <c:v>0.107146</c:v>
                </c:pt>
                <c:pt idx="829">
                  <c:v>0.107165</c:v>
                </c:pt>
                <c:pt idx="830">
                  <c:v>0.107187</c:v>
                </c:pt>
                <c:pt idx="831">
                  <c:v>0.10719</c:v>
                </c:pt>
                <c:pt idx="832">
                  <c:v>0.107208</c:v>
                </c:pt>
                <c:pt idx="833">
                  <c:v>0.107277</c:v>
                </c:pt>
                <c:pt idx="834">
                  <c:v>0.107302</c:v>
                </c:pt>
                <c:pt idx="835">
                  <c:v>0.107317</c:v>
                </c:pt>
                <c:pt idx="836">
                  <c:v>0.107334</c:v>
                </c:pt>
                <c:pt idx="837">
                  <c:v>0.107384</c:v>
                </c:pt>
                <c:pt idx="838">
                  <c:v>0.107417</c:v>
                </c:pt>
                <c:pt idx="839">
                  <c:v>0.107508</c:v>
                </c:pt>
                <c:pt idx="840">
                  <c:v>0.107647</c:v>
                </c:pt>
                <c:pt idx="841">
                  <c:v>0.107673</c:v>
                </c:pt>
                <c:pt idx="842">
                  <c:v>0.107687</c:v>
                </c:pt>
                <c:pt idx="843">
                  <c:v>0.10771</c:v>
                </c:pt>
                <c:pt idx="844">
                  <c:v>0.10776</c:v>
                </c:pt>
                <c:pt idx="845">
                  <c:v>0.107838</c:v>
                </c:pt>
                <c:pt idx="846">
                  <c:v>0.107863</c:v>
                </c:pt>
                <c:pt idx="847">
                  <c:v>0.107886</c:v>
                </c:pt>
                <c:pt idx="848">
                  <c:v>0.107919</c:v>
                </c:pt>
                <c:pt idx="849">
                  <c:v>0.10794</c:v>
                </c:pt>
                <c:pt idx="850">
                  <c:v>0.107971</c:v>
                </c:pt>
                <c:pt idx="851">
                  <c:v>0.108023</c:v>
                </c:pt>
                <c:pt idx="852">
                  <c:v>0.108035</c:v>
                </c:pt>
                <c:pt idx="853">
                  <c:v>0.108038</c:v>
                </c:pt>
                <c:pt idx="854">
                  <c:v>0.108044</c:v>
                </c:pt>
                <c:pt idx="855">
                  <c:v>0.10813</c:v>
                </c:pt>
                <c:pt idx="856">
                  <c:v>0.108131</c:v>
                </c:pt>
                <c:pt idx="857">
                  <c:v>0.108135</c:v>
                </c:pt>
                <c:pt idx="858">
                  <c:v>0.108162</c:v>
                </c:pt>
                <c:pt idx="859">
                  <c:v>0.108175</c:v>
                </c:pt>
                <c:pt idx="860">
                  <c:v>0.108177</c:v>
                </c:pt>
                <c:pt idx="861">
                  <c:v>0.108179</c:v>
                </c:pt>
                <c:pt idx="862">
                  <c:v>0.108221</c:v>
                </c:pt>
                <c:pt idx="863">
                  <c:v>0.108234</c:v>
                </c:pt>
                <c:pt idx="864">
                  <c:v>0.108308</c:v>
                </c:pt>
                <c:pt idx="865">
                  <c:v>0.10833</c:v>
                </c:pt>
                <c:pt idx="866">
                  <c:v>0.108344</c:v>
                </c:pt>
                <c:pt idx="867">
                  <c:v>0.108436</c:v>
                </c:pt>
                <c:pt idx="868">
                  <c:v>0.108548</c:v>
                </c:pt>
                <c:pt idx="869">
                  <c:v>0.108616</c:v>
                </c:pt>
                <c:pt idx="870">
                  <c:v>0.108743</c:v>
                </c:pt>
                <c:pt idx="871">
                  <c:v>0.108747</c:v>
                </c:pt>
                <c:pt idx="872">
                  <c:v>0.108766</c:v>
                </c:pt>
                <c:pt idx="873">
                  <c:v>0.108771</c:v>
                </c:pt>
                <c:pt idx="874">
                  <c:v>0.108785</c:v>
                </c:pt>
                <c:pt idx="875">
                  <c:v>0.108789</c:v>
                </c:pt>
                <c:pt idx="876">
                  <c:v>0.108791</c:v>
                </c:pt>
                <c:pt idx="877">
                  <c:v>0.108899</c:v>
                </c:pt>
                <c:pt idx="878">
                  <c:v>0.108919</c:v>
                </c:pt>
                <c:pt idx="879">
                  <c:v>0.108943</c:v>
                </c:pt>
                <c:pt idx="880">
                  <c:v>0.108979</c:v>
                </c:pt>
                <c:pt idx="881">
                  <c:v>0.109011</c:v>
                </c:pt>
                <c:pt idx="882">
                  <c:v>0.109118</c:v>
                </c:pt>
                <c:pt idx="883">
                  <c:v>0.109125</c:v>
                </c:pt>
                <c:pt idx="884">
                  <c:v>0.109163</c:v>
                </c:pt>
                <c:pt idx="885">
                  <c:v>0.109183</c:v>
                </c:pt>
                <c:pt idx="886">
                  <c:v>0.109199</c:v>
                </c:pt>
                <c:pt idx="887">
                  <c:v>0.109211</c:v>
                </c:pt>
                <c:pt idx="888">
                  <c:v>0.109218</c:v>
                </c:pt>
                <c:pt idx="889">
                  <c:v>0.109251</c:v>
                </c:pt>
                <c:pt idx="890">
                  <c:v>0.109261</c:v>
                </c:pt>
                <c:pt idx="891">
                  <c:v>0.109284</c:v>
                </c:pt>
                <c:pt idx="892">
                  <c:v>0.109335</c:v>
                </c:pt>
                <c:pt idx="893">
                  <c:v>0.10936</c:v>
                </c:pt>
                <c:pt idx="894">
                  <c:v>0.109377</c:v>
                </c:pt>
                <c:pt idx="895">
                  <c:v>0.109385</c:v>
                </c:pt>
                <c:pt idx="896">
                  <c:v>0.109413</c:v>
                </c:pt>
                <c:pt idx="897">
                  <c:v>0.109449</c:v>
                </c:pt>
                <c:pt idx="898">
                  <c:v>0.109456</c:v>
                </c:pt>
                <c:pt idx="899">
                  <c:v>0.109496</c:v>
                </c:pt>
                <c:pt idx="900">
                  <c:v>0.109545</c:v>
                </c:pt>
                <c:pt idx="901">
                  <c:v>0.109567</c:v>
                </c:pt>
                <c:pt idx="902">
                  <c:v>0.10957</c:v>
                </c:pt>
                <c:pt idx="903">
                  <c:v>0.109584</c:v>
                </c:pt>
                <c:pt idx="904">
                  <c:v>0.1096</c:v>
                </c:pt>
                <c:pt idx="905">
                  <c:v>0.109616</c:v>
                </c:pt>
                <c:pt idx="906">
                  <c:v>0.109618</c:v>
                </c:pt>
                <c:pt idx="907">
                  <c:v>0.109655</c:v>
                </c:pt>
                <c:pt idx="908">
                  <c:v>0.109659</c:v>
                </c:pt>
                <c:pt idx="909">
                  <c:v>0.109689</c:v>
                </c:pt>
                <c:pt idx="910">
                  <c:v>0.109795</c:v>
                </c:pt>
                <c:pt idx="911">
                  <c:v>0.109857</c:v>
                </c:pt>
                <c:pt idx="912">
                  <c:v>0.109862</c:v>
                </c:pt>
                <c:pt idx="913">
                  <c:v>0.109879</c:v>
                </c:pt>
                <c:pt idx="914">
                  <c:v>0.109945</c:v>
                </c:pt>
                <c:pt idx="915">
                  <c:v>0.109957</c:v>
                </c:pt>
                <c:pt idx="916">
                  <c:v>0.110031</c:v>
                </c:pt>
                <c:pt idx="917">
                  <c:v>0.110036</c:v>
                </c:pt>
                <c:pt idx="918">
                  <c:v>0.110042</c:v>
                </c:pt>
                <c:pt idx="919">
                  <c:v>0.110057</c:v>
                </c:pt>
                <c:pt idx="920">
                  <c:v>0.110108</c:v>
                </c:pt>
                <c:pt idx="921">
                  <c:v>0.110117</c:v>
                </c:pt>
                <c:pt idx="922">
                  <c:v>0.110128</c:v>
                </c:pt>
                <c:pt idx="923">
                  <c:v>0.110156</c:v>
                </c:pt>
                <c:pt idx="924">
                  <c:v>0.11016</c:v>
                </c:pt>
                <c:pt idx="925">
                  <c:v>0.110186</c:v>
                </c:pt>
                <c:pt idx="926">
                  <c:v>0.110254</c:v>
                </c:pt>
                <c:pt idx="927">
                  <c:v>0.110256</c:v>
                </c:pt>
                <c:pt idx="928">
                  <c:v>0.11026</c:v>
                </c:pt>
                <c:pt idx="929">
                  <c:v>0.110411</c:v>
                </c:pt>
                <c:pt idx="930">
                  <c:v>0.11043</c:v>
                </c:pt>
                <c:pt idx="931">
                  <c:v>0.110485</c:v>
                </c:pt>
                <c:pt idx="932">
                  <c:v>0.11049</c:v>
                </c:pt>
                <c:pt idx="933">
                  <c:v>0.110497</c:v>
                </c:pt>
                <c:pt idx="934">
                  <c:v>0.110548</c:v>
                </c:pt>
                <c:pt idx="935">
                  <c:v>0.110614</c:v>
                </c:pt>
                <c:pt idx="936">
                  <c:v>0.110644</c:v>
                </c:pt>
                <c:pt idx="937">
                  <c:v>0.110662</c:v>
                </c:pt>
                <c:pt idx="938">
                  <c:v>0.110674</c:v>
                </c:pt>
                <c:pt idx="939">
                  <c:v>0.110677</c:v>
                </c:pt>
                <c:pt idx="940">
                  <c:v>0.110729</c:v>
                </c:pt>
                <c:pt idx="941">
                  <c:v>0.110742</c:v>
                </c:pt>
                <c:pt idx="942">
                  <c:v>0.110757</c:v>
                </c:pt>
                <c:pt idx="943">
                  <c:v>0.110775</c:v>
                </c:pt>
                <c:pt idx="944">
                  <c:v>0.110824</c:v>
                </c:pt>
                <c:pt idx="945">
                  <c:v>0.11084</c:v>
                </c:pt>
                <c:pt idx="946">
                  <c:v>0.110886</c:v>
                </c:pt>
                <c:pt idx="947">
                  <c:v>0.110912</c:v>
                </c:pt>
                <c:pt idx="948">
                  <c:v>0.110987</c:v>
                </c:pt>
                <c:pt idx="949">
                  <c:v>0.111081</c:v>
                </c:pt>
                <c:pt idx="950">
                  <c:v>0.111159</c:v>
                </c:pt>
                <c:pt idx="951">
                  <c:v>0.111173</c:v>
                </c:pt>
                <c:pt idx="952">
                  <c:v>0.111244</c:v>
                </c:pt>
                <c:pt idx="953">
                  <c:v>0.111257</c:v>
                </c:pt>
                <c:pt idx="954">
                  <c:v>0.111466</c:v>
                </c:pt>
                <c:pt idx="955">
                  <c:v>0.111476</c:v>
                </c:pt>
                <c:pt idx="956">
                  <c:v>0.111485</c:v>
                </c:pt>
                <c:pt idx="957">
                  <c:v>0.111568</c:v>
                </c:pt>
                <c:pt idx="958">
                  <c:v>0.11158</c:v>
                </c:pt>
                <c:pt idx="959">
                  <c:v>0.111587</c:v>
                </c:pt>
                <c:pt idx="960">
                  <c:v>0.111608</c:v>
                </c:pt>
                <c:pt idx="961">
                  <c:v>0.111669</c:v>
                </c:pt>
                <c:pt idx="962">
                  <c:v>0.111715</c:v>
                </c:pt>
                <c:pt idx="963">
                  <c:v>0.111716</c:v>
                </c:pt>
                <c:pt idx="964">
                  <c:v>0.111752</c:v>
                </c:pt>
                <c:pt idx="965">
                  <c:v>0.111777</c:v>
                </c:pt>
                <c:pt idx="966">
                  <c:v>0.111831</c:v>
                </c:pt>
                <c:pt idx="967">
                  <c:v>0.111842</c:v>
                </c:pt>
                <c:pt idx="968">
                  <c:v>0.111902</c:v>
                </c:pt>
                <c:pt idx="969">
                  <c:v>0.111908</c:v>
                </c:pt>
                <c:pt idx="970">
                  <c:v>0.11194</c:v>
                </c:pt>
                <c:pt idx="971">
                  <c:v>0.112014</c:v>
                </c:pt>
                <c:pt idx="972">
                  <c:v>0.11204</c:v>
                </c:pt>
                <c:pt idx="973">
                  <c:v>0.112053</c:v>
                </c:pt>
                <c:pt idx="974">
                  <c:v>0.11207</c:v>
                </c:pt>
                <c:pt idx="975">
                  <c:v>0.112071</c:v>
                </c:pt>
                <c:pt idx="976">
                  <c:v>0.112092</c:v>
                </c:pt>
                <c:pt idx="977">
                  <c:v>0.112097</c:v>
                </c:pt>
                <c:pt idx="978">
                  <c:v>0.112136</c:v>
                </c:pt>
                <c:pt idx="979">
                  <c:v>0.112174</c:v>
                </c:pt>
                <c:pt idx="980">
                  <c:v>0.112237</c:v>
                </c:pt>
                <c:pt idx="981">
                  <c:v>0.112279</c:v>
                </c:pt>
                <c:pt idx="982">
                  <c:v>0.112304</c:v>
                </c:pt>
                <c:pt idx="983">
                  <c:v>0.112336</c:v>
                </c:pt>
                <c:pt idx="984">
                  <c:v>0.112346</c:v>
                </c:pt>
                <c:pt idx="985">
                  <c:v>0.112361</c:v>
                </c:pt>
                <c:pt idx="986">
                  <c:v>0.112378</c:v>
                </c:pt>
                <c:pt idx="987">
                  <c:v>0.112384</c:v>
                </c:pt>
                <c:pt idx="988">
                  <c:v>0.112407</c:v>
                </c:pt>
                <c:pt idx="989">
                  <c:v>0.112409</c:v>
                </c:pt>
                <c:pt idx="990">
                  <c:v>0.112497</c:v>
                </c:pt>
                <c:pt idx="991">
                  <c:v>0.112572</c:v>
                </c:pt>
                <c:pt idx="992">
                  <c:v>0.112573</c:v>
                </c:pt>
                <c:pt idx="993">
                  <c:v>0.112638</c:v>
                </c:pt>
                <c:pt idx="994">
                  <c:v>0.112718</c:v>
                </c:pt>
                <c:pt idx="995">
                  <c:v>0.112751</c:v>
                </c:pt>
                <c:pt idx="996">
                  <c:v>0.112762</c:v>
                </c:pt>
                <c:pt idx="997">
                  <c:v>0.112763</c:v>
                </c:pt>
                <c:pt idx="998">
                  <c:v>0.112785</c:v>
                </c:pt>
                <c:pt idx="999">
                  <c:v>0.112806</c:v>
                </c:pt>
                <c:pt idx="1000">
                  <c:v>0.112822</c:v>
                </c:pt>
                <c:pt idx="1001">
                  <c:v>0.112823</c:v>
                </c:pt>
                <c:pt idx="1002">
                  <c:v>0.112836</c:v>
                </c:pt>
                <c:pt idx="1003">
                  <c:v>0.112871</c:v>
                </c:pt>
                <c:pt idx="1004">
                  <c:v>0.11288</c:v>
                </c:pt>
                <c:pt idx="1005">
                  <c:v>0.112901</c:v>
                </c:pt>
                <c:pt idx="1006">
                  <c:v>0.112913</c:v>
                </c:pt>
                <c:pt idx="1007">
                  <c:v>0.112978</c:v>
                </c:pt>
                <c:pt idx="1008">
                  <c:v>0.112989</c:v>
                </c:pt>
                <c:pt idx="1009">
                  <c:v>0.113019</c:v>
                </c:pt>
                <c:pt idx="1010">
                  <c:v>0.113046</c:v>
                </c:pt>
                <c:pt idx="1011">
                  <c:v>0.113057</c:v>
                </c:pt>
                <c:pt idx="1012">
                  <c:v>0.113109</c:v>
                </c:pt>
                <c:pt idx="1013">
                  <c:v>0.113126</c:v>
                </c:pt>
                <c:pt idx="1014">
                  <c:v>0.113131</c:v>
                </c:pt>
                <c:pt idx="1015">
                  <c:v>0.113136</c:v>
                </c:pt>
                <c:pt idx="1016">
                  <c:v>0.113168</c:v>
                </c:pt>
                <c:pt idx="1017">
                  <c:v>0.113226</c:v>
                </c:pt>
                <c:pt idx="1018">
                  <c:v>0.113267</c:v>
                </c:pt>
                <c:pt idx="1019">
                  <c:v>0.113293</c:v>
                </c:pt>
                <c:pt idx="1020">
                  <c:v>0.113325</c:v>
                </c:pt>
                <c:pt idx="1021">
                  <c:v>0.113341</c:v>
                </c:pt>
                <c:pt idx="1022">
                  <c:v>0.113376</c:v>
                </c:pt>
                <c:pt idx="1023">
                  <c:v>0.113415</c:v>
                </c:pt>
                <c:pt idx="1024">
                  <c:v>0.113459</c:v>
                </c:pt>
                <c:pt idx="1025">
                  <c:v>0.113463</c:v>
                </c:pt>
                <c:pt idx="1026">
                  <c:v>0.113526</c:v>
                </c:pt>
                <c:pt idx="1027">
                  <c:v>0.113529</c:v>
                </c:pt>
                <c:pt idx="1028">
                  <c:v>0.113557</c:v>
                </c:pt>
                <c:pt idx="1029">
                  <c:v>0.113579</c:v>
                </c:pt>
                <c:pt idx="1030">
                  <c:v>0.113632</c:v>
                </c:pt>
                <c:pt idx="1031">
                  <c:v>0.113649</c:v>
                </c:pt>
                <c:pt idx="1032">
                  <c:v>0.11367</c:v>
                </c:pt>
                <c:pt idx="1033">
                  <c:v>0.113707</c:v>
                </c:pt>
                <c:pt idx="1034">
                  <c:v>0.113721</c:v>
                </c:pt>
                <c:pt idx="1035">
                  <c:v>0.113724</c:v>
                </c:pt>
                <c:pt idx="1036">
                  <c:v>0.113732</c:v>
                </c:pt>
                <c:pt idx="1037">
                  <c:v>0.113759</c:v>
                </c:pt>
                <c:pt idx="1038">
                  <c:v>0.113772</c:v>
                </c:pt>
                <c:pt idx="1039">
                  <c:v>0.113797</c:v>
                </c:pt>
                <c:pt idx="1040">
                  <c:v>0.113866</c:v>
                </c:pt>
                <c:pt idx="1041">
                  <c:v>0.113867</c:v>
                </c:pt>
                <c:pt idx="1042">
                  <c:v>0.113942</c:v>
                </c:pt>
                <c:pt idx="1043">
                  <c:v>0.113967</c:v>
                </c:pt>
                <c:pt idx="1044">
                  <c:v>0.11397</c:v>
                </c:pt>
                <c:pt idx="1045">
                  <c:v>0.113984</c:v>
                </c:pt>
                <c:pt idx="1046">
                  <c:v>0.11401</c:v>
                </c:pt>
                <c:pt idx="1047">
                  <c:v>0.114043</c:v>
                </c:pt>
                <c:pt idx="1048">
                  <c:v>0.114062</c:v>
                </c:pt>
                <c:pt idx="1049">
                  <c:v>0.114064</c:v>
                </c:pt>
                <c:pt idx="1050">
                  <c:v>0.11407</c:v>
                </c:pt>
                <c:pt idx="1051">
                  <c:v>0.114078</c:v>
                </c:pt>
                <c:pt idx="1052">
                  <c:v>0.114088</c:v>
                </c:pt>
                <c:pt idx="1053">
                  <c:v>0.114137</c:v>
                </c:pt>
                <c:pt idx="1054">
                  <c:v>0.114174</c:v>
                </c:pt>
                <c:pt idx="1055">
                  <c:v>0.114198</c:v>
                </c:pt>
                <c:pt idx="1056">
                  <c:v>0.114226</c:v>
                </c:pt>
                <c:pt idx="1057">
                  <c:v>0.114244</c:v>
                </c:pt>
                <c:pt idx="1058">
                  <c:v>0.114276</c:v>
                </c:pt>
                <c:pt idx="1059">
                  <c:v>0.114281</c:v>
                </c:pt>
                <c:pt idx="1060">
                  <c:v>0.114316</c:v>
                </c:pt>
                <c:pt idx="1061">
                  <c:v>0.114351</c:v>
                </c:pt>
                <c:pt idx="1062">
                  <c:v>0.114391</c:v>
                </c:pt>
                <c:pt idx="1063">
                  <c:v>0.114399</c:v>
                </c:pt>
                <c:pt idx="1064">
                  <c:v>0.114403</c:v>
                </c:pt>
                <c:pt idx="1065">
                  <c:v>0.11446</c:v>
                </c:pt>
                <c:pt idx="1066">
                  <c:v>0.114462</c:v>
                </c:pt>
                <c:pt idx="1067">
                  <c:v>0.114502</c:v>
                </c:pt>
                <c:pt idx="1068">
                  <c:v>0.114552</c:v>
                </c:pt>
                <c:pt idx="1069">
                  <c:v>0.114558</c:v>
                </c:pt>
                <c:pt idx="1070">
                  <c:v>0.114641</c:v>
                </c:pt>
                <c:pt idx="1071">
                  <c:v>0.11472</c:v>
                </c:pt>
                <c:pt idx="1072">
                  <c:v>0.114739</c:v>
                </c:pt>
                <c:pt idx="1073">
                  <c:v>0.114782</c:v>
                </c:pt>
                <c:pt idx="1074">
                  <c:v>0.114846</c:v>
                </c:pt>
                <c:pt idx="1075">
                  <c:v>0.114872</c:v>
                </c:pt>
                <c:pt idx="1076">
                  <c:v>0.114896</c:v>
                </c:pt>
                <c:pt idx="1077">
                  <c:v>0.114913</c:v>
                </c:pt>
                <c:pt idx="1078">
                  <c:v>0.114915</c:v>
                </c:pt>
                <c:pt idx="1079">
                  <c:v>0.114931</c:v>
                </c:pt>
                <c:pt idx="1080">
                  <c:v>0.11512</c:v>
                </c:pt>
                <c:pt idx="1081">
                  <c:v>0.1152</c:v>
                </c:pt>
                <c:pt idx="1082">
                  <c:v>0.115358</c:v>
                </c:pt>
                <c:pt idx="1083">
                  <c:v>0.115359</c:v>
                </c:pt>
                <c:pt idx="1084">
                  <c:v>0.115393</c:v>
                </c:pt>
                <c:pt idx="1085">
                  <c:v>0.115406</c:v>
                </c:pt>
                <c:pt idx="1086">
                  <c:v>0.115448</c:v>
                </c:pt>
                <c:pt idx="1087">
                  <c:v>0.115451</c:v>
                </c:pt>
                <c:pt idx="1088">
                  <c:v>0.115465</c:v>
                </c:pt>
                <c:pt idx="1089">
                  <c:v>0.115517</c:v>
                </c:pt>
                <c:pt idx="1090">
                  <c:v>0.115545</c:v>
                </c:pt>
                <c:pt idx="1091">
                  <c:v>0.115597</c:v>
                </c:pt>
                <c:pt idx="1092">
                  <c:v>0.115601</c:v>
                </c:pt>
                <c:pt idx="1093">
                  <c:v>0.115603</c:v>
                </c:pt>
                <c:pt idx="1094">
                  <c:v>0.115609</c:v>
                </c:pt>
                <c:pt idx="1095">
                  <c:v>0.115612</c:v>
                </c:pt>
                <c:pt idx="1096">
                  <c:v>0.115673</c:v>
                </c:pt>
                <c:pt idx="1097">
                  <c:v>0.1157</c:v>
                </c:pt>
                <c:pt idx="1098">
                  <c:v>0.115716</c:v>
                </c:pt>
                <c:pt idx="1099">
                  <c:v>0.115765</c:v>
                </c:pt>
                <c:pt idx="1100">
                  <c:v>0.115797</c:v>
                </c:pt>
                <c:pt idx="1101">
                  <c:v>0.115804</c:v>
                </c:pt>
                <c:pt idx="1102">
                  <c:v>0.115841</c:v>
                </c:pt>
                <c:pt idx="1103">
                  <c:v>0.115917</c:v>
                </c:pt>
                <c:pt idx="1104">
                  <c:v>0.115941</c:v>
                </c:pt>
                <c:pt idx="1105">
                  <c:v>0.115965</c:v>
                </c:pt>
                <c:pt idx="1106">
                  <c:v>0.116017</c:v>
                </c:pt>
                <c:pt idx="1107">
                  <c:v>0.116026</c:v>
                </c:pt>
                <c:pt idx="1108">
                  <c:v>0.116128</c:v>
                </c:pt>
                <c:pt idx="1109">
                  <c:v>0.116137</c:v>
                </c:pt>
                <c:pt idx="1110">
                  <c:v>0.116152</c:v>
                </c:pt>
                <c:pt idx="1111">
                  <c:v>0.116209</c:v>
                </c:pt>
                <c:pt idx="1112">
                  <c:v>0.116248</c:v>
                </c:pt>
                <c:pt idx="1113">
                  <c:v>0.116274</c:v>
                </c:pt>
                <c:pt idx="1114">
                  <c:v>0.116292</c:v>
                </c:pt>
                <c:pt idx="1115">
                  <c:v>0.116295</c:v>
                </c:pt>
                <c:pt idx="1116">
                  <c:v>0.11633</c:v>
                </c:pt>
                <c:pt idx="1117">
                  <c:v>0.116389</c:v>
                </c:pt>
                <c:pt idx="1118">
                  <c:v>0.116415</c:v>
                </c:pt>
                <c:pt idx="1119">
                  <c:v>0.116462</c:v>
                </c:pt>
                <c:pt idx="1120">
                  <c:v>0.116495</c:v>
                </c:pt>
                <c:pt idx="1121">
                  <c:v>0.116496</c:v>
                </c:pt>
                <c:pt idx="1122">
                  <c:v>0.116594</c:v>
                </c:pt>
                <c:pt idx="1123">
                  <c:v>0.116604</c:v>
                </c:pt>
                <c:pt idx="1124">
                  <c:v>0.116657</c:v>
                </c:pt>
                <c:pt idx="1125">
                  <c:v>0.116725</c:v>
                </c:pt>
                <c:pt idx="1126">
                  <c:v>0.11675</c:v>
                </c:pt>
                <c:pt idx="1127">
                  <c:v>0.116844</c:v>
                </c:pt>
                <c:pt idx="1128">
                  <c:v>0.116852</c:v>
                </c:pt>
                <c:pt idx="1129">
                  <c:v>0.116867</c:v>
                </c:pt>
                <c:pt idx="1130">
                  <c:v>0.116958</c:v>
                </c:pt>
                <c:pt idx="1131">
                  <c:v>0.117021</c:v>
                </c:pt>
                <c:pt idx="1132">
                  <c:v>0.117031</c:v>
                </c:pt>
                <c:pt idx="1133">
                  <c:v>0.117036</c:v>
                </c:pt>
                <c:pt idx="1134">
                  <c:v>0.117079</c:v>
                </c:pt>
                <c:pt idx="1135">
                  <c:v>0.117103</c:v>
                </c:pt>
                <c:pt idx="1136">
                  <c:v>0.117267</c:v>
                </c:pt>
                <c:pt idx="1137">
                  <c:v>0.117278</c:v>
                </c:pt>
                <c:pt idx="1138">
                  <c:v>0.117332</c:v>
                </c:pt>
                <c:pt idx="1139">
                  <c:v>0.117341</c:v>
                </c:pt>
                <c:pt idx="1140">
                  <c:v>0.1175</c:v>
                </c:pt>
                <c:pt idx="1141">
                  <c:v>0.117507</c:v>
                </c:pt>
                <c:pt idx="1142">
                  <c:v>0.117615</c:v>
                </c:pt>
                <c:pt idx="1143">
                  <c:v>0.117629</c:v>
                </c:pt>
                <c:pt idx="1144">
                  <c:v>0.117669</c:v>
                </c:pt>
                <c:pt idx="1145">
                  <c:v>0.117692</c:v>
                </c:pt>
                <c:pt idx="1146">
                  <c:v>0.117729</c:v>
                </c:pt>
                <c:pt idx="1147">
                  <c:v>0.117737</c:v>
                </c:pt>
                <c:pt idx="1148">
                  <c:v>0.117786</c:v>
                </c:pt>
                <c:pt idx="1149">
                  <c:v>0.117809</c:v>
                </c:pt>
                <c:pt idx="1150">
                  <c:v>0.117854</c:v>
                </c:pt>
                <c:pt idx="1151">
                  <c:v>0.117886</c:v>
                </c:pt>
                <c:pt idx="1152">
                  <c:v>0.117902</c:v>
                </c:pt>
                <c:pt idx="1153">
                  <c:v>0.117916</c:v>
                </c:pt>
                <c:pt idx="1154">
                  <c:v>0.117956</c:v>
                </c:pt>
                <c:pt idx="1155">
                  <c:v>0.117964</c:v>
                </c:pt>
                <c:pt idx="1156">
                  <c:v>0.118113</c:v>
                </c:pt>
                <c:pt idx="1157">
                  <c:v>0.118121</c:v>
                </c:pt>
                <c:pt idx="1158">
                  <c:v>0.118129</c:v>
                </c:pt>
                <c:pt idx="1159">
                  <c:v>0.11813</c:v>
                </c:pt>
                <c:pt idx="1160">
                  <c:v>0.118147</c:v>
                </c:pt>
                <c:pt idx="1161">
                  <c:v>0.118256</c:v>
                </c:pt>
                <c:pt idx="1162">
                  <c:v>0.118266</c:v>
                </c:pt>
                <c:pt idx="1163">
                  <c:v>0.118295</c:v>
                </c:pt>
                <c:pt idx="1164">
                  <c:v>0.118315</c:v>
                </c:pt>
                <c:pt idx="1165">
                  <c:v>0.118333</c:v>
                </c:pt>
                <c:pt idx="1166">
                  <c:v>0.118407</c:v>
                </c:pt>
                <c:pt idx="1167">
                  <c:v>0.118509</c:v>
                </c:pt>
                <c:pt idx="1168">
                  <c:v>0.11853</c:v>
                </c:pt>
                <c:pt idx="1169">
                  <c:v>0.118546</c:v>
                </c:pt>
                <c:pt idx="1170">
                  <c:v>0.118556</c:v>
                </c:pt>
                <c:pt idx="1171">
                  <c:v>0.118637</c:v>
                </c:pt>
                <c:pt idx="1172">
                  <c:v>0.118641</c:v>
                </c:pt>
                <c:pt idx="1173">
                  <c:v>0.118645</c:v>
                </c:pt>
                <c:pt idx="1174">
                  <c:v>0.118707</c:v>
                </c:pt>
                <c:pt idx="1175">
                  <c:v>0.118713</c:v>
                </c:pt>
                <c:pt idx="1176">
                  <c:v>0.118734</c:v>
                </c:pt>
                <c:pt idx="1177">
                  <c:v>0.118788</c:v>
                </c:pt>
                <c:pt idx="1178">
                  <c:v>0.118815</c:v>
                </c:pt>
                <c:pt idx="1179">
                  <c:v>0.118824</c:v>
                </c:pt>
                <c:pt idx="1180">
                  <c:v>0.118856</c:v>
                </c:pt>
                <c:pt idx="1181">
                  <c:v>0.118861</c:v>
                </c:pt>
                <c:pt idx="1182">
                  <c:v>0.118905</c:v>
                </c:pt>
                <c:pt idx="1183">
                  <c:v>0.118915</c:v>
                </c:pt>
                <c:pt idx="1184">
                  <c:v>0.118935</c:v>
                </c:pt>
                <c:pt idx="1185">
                  <c:v>0.118946</c:v>
                </c:pt>
                <c:pt idx="1186">
                  <c:v>0.119</c:v>
                </c:pt>
                <c:pt idx="1187">
                  <c:v>0.119001</c:v>
                </c:pt>
                <c:pt idx="1188">
                  <c:v>0.119006</c:v>
                </c:pt>
                <c:pt idx="1189">
                  <c:v>0.119012</c:v>
                </c:pt>
                <c:pt idx="1190">
                  <c:v>0.119135</c:v>
                </c:pt>
                <c:pt idx="1191">
                  <c:v>0.11914</c:v>
                </c:pt>
                <c:pt idx="1192">
                  <c:v>0.119227</c:v>
                </c:pt>
                <c:pt idx="1193">
                  <c:v>0.119248</c:v>
                </c:pt>
                <c:pt idx="1194">
                  <c:v>0.119254</c:v>
                </c:pt>
                <c:pt idx="1195">
                  <c:v>0.119327</c:v>
                </c:pt>
                <c:pt idx="1196">
                  <c:v>0.119373</c:v>
                </c:pt>
                <c:pt idx="1197">
                  <c:v>0.119393</c:v>
                </c:pt>
                <c:pt idx="1198">
                  <c:v>0.119408</c:v>
                </c:pt>
                <c:pt idx="1199">
                  <c:v>0.11944</c:v>
                </c:pt>
                <c:pt idx="1200">
                  <c:v>0.119443</c:v>
                </c:pt>
                <c:pt idx="1201">
                  <c:v>0.119448</c:v>
                </c:pt>
                <c:pt idx="1202">
                  <c:v>0.119505</c:v>
                </c:pt>
                <c:pt idx="1203">
                  <c:v>0.119517</c:v>
                </c:pt>
                <c:pt idx="1204">
                  <c:v>0.119523</c:v>
                </c:pt>
                <c:pt idx="1205">
                  <c:v>0.119635</c:v>
                </c:pt>
                <c:pt idx="1206">
                  <c:v>0.119662</c:v>
                </c:pt>
                <c:pt idx="1207">
                  <c:v>0.119705</c:v>
                </c:pt>
                <c:pt idx="1208">
                  <c:v>0.11971</c:v>
                </c:pt>
                <c:pt idx="1209">
                  <c:v>0.119758</c:v>
                </c:pt>
                <c:pt idx="1210">
                  <c:v>0.119811</c:v>
                </c:pt>
                <c:pt idx="1211">
                  <c:v>0.119889</c:v>
                </c:pt>
                <c:pt idx="1212">
                  <c:v>0.120006</c:v>
                </c:pt>
                <c:pt idx="1213">
                  <c:v>0.120008</c:v>
                </c:pt>
                <c:pt idx="1214">
                  <c:v>0.120055</c:v>
                </c:pt>
                <c:pt idx="1215">
                  <c:v>0.120093</c:v>
                </c:pt>
                <c:pt idx="1216">
                  <c:v>0.120108</c:v>
                </c:pt>
                <c:pt idx="1217">
                  <c:v>0.120114</c:v>
                </c:pt>
                <c:pt idx="1218">
                  <c:v>0.120167</c:v>
                </c:pt>
                <c:pt idx="1219">
                  <c:v>0.120233</c:v>
                </c:pt>
                <c:pt idx="1220">
                  <c:v>0.120242</c:v>
                </c:pt>
                <c:pt idx="1221">
                  <c:v>0.120245</c:v>
                </c:pt>
                <c:pt idx="1222">
                  <c:v>0.120278</c:v>
                </c:pt>
                <c:pt idx="1223">
                  <c:v>0.12028</c:v>
                </c:pt>
                <c:pt idx="1224">
                  <c:v>0.12029</c:v>
                </c:pt>
                <c:pt idx="1225">
                  <c:v>0.120293</c:v>
                </c:pt>
                <c:pt idx="1226">
                  <c:v>0.120318</c:v>
                </c:pt>
                <c:pt idx="1227">
                  <c:v>0.120349</c:v>
                </c:pt>
                <c:pt idx="1228">
                  <c:v>0.120389</c:v>
                </c:pt>
                <c:pt idx="1229">
                  <c:v>0.120407</c:v>
                </c:pt>
                <c:pt idx="1230">
                  <c:v>0.120453</c:v>
                </c:pt>
                <c:pt idx="1231">
                  <c:v>0.120462</c:v>
                </c:pt>
                <c:pt idx="1232">
                  <c:v>0.120463</c:v>
                </c:pt>
                <c:pt idx="1233">
                  <c:v>0.120496</c:v>
                </c:pt>
                <c:pt idx="1234">
                  <c:v>0.120515</c:v>
                </c:pt>
                <c:pt idx="1235">
                  <c:v>0.120525</c:v>
                </c:pt>
                <c:pt idx="1236">
                  <c:v>0.120533</c:v>
                </c:pt>
                <c:pt idx="1237">
                  <c:v>0.120597</c:v>
                </c:pt>
                <c:pt idx="1238">
                  <c:v>0.120652</c:v>
                </c:pt>
                <c:pt idx="1239">
                  <c:v>0.120737</c:v>
                </c:pt>
                <c:pt idx="1240">
                  <c:v>0.120764</c:v>
                </c:pt>
                <c:pt idx="1241">
                  <c:v>0.120864</c:v>
                </c:pt>
                <c:pt idx="1242">
                  <c:v>0.12092</c:v>
                </c:pt>
                <c:pt idx="1243">
                  <c:v>0.121047</c:v>
                </c:pt>
                <c:pt idx="1244">
                  <c:v>0.12109</c:v>
                </c:pt>
                <c:pt idx="1245">
                  <c:v>0.121117</c:v>
                </c:pt>
                <c:pt idx="1246">
                  <c:v>0.121168</c:v>
                </c:pt>
                <c:pt idx="1247">
                  <c:v>0.121197</c:v>
                </c:pt>
                <c:pt idx="1248">
                  <c:v>0.121239</c:v>
                </c:pt>
                <c:pt idx="1249">
                  <c:v>0.121254</c:v>
                </c:pt>
                <c:pt idx="1250">
                  <c:v>0.121271</c:v>
                </c:pt>
                <c:pt idx="1251">
                  <c:v>0.121397</c:v>
                </c:pt>
                <c:pt idx="1252">
                  <c:v>0.121414</c:v>
                </c:pt>
                <c:pt idx="1253">
                  <c:v>0.121445</c:v>
                </c:pt>
                <c:pt idx="1254">
                  <c:v>0.121487</c:v>
                </c:pt>
                <c:pt idx="1255">
                  <c:v>0.121535</c:v>
                </c:pt>
                <c:pt idx="1256">
                  <c:v>0.121588</c:v>
                </c:pt>
                <c:pt idx="1257">
                  <c:v>0.12161</c:v>
                </c:pt>
                <c:pt idx="1258">
                  <c:v>0.121682</c:v>
                </c:pt>
                <c:pt idx="1259">
                  <c:v>0.121715</c:v>
                </c:pt>
                <c:pt idx="1260">
                  <c:v>0.121731</c:v>
                </c:pt>
                <c:pt idx="1261">
                  <c:v>0.121736</c:v>
                </c:pt>
                <c:pt idx="1262">
                  <c:v>0.121816</c:v>
                </c:pt>
                <c:pt idx="1263">
                  <c:v>0.121847</c:v>
                </c:pt>
                <c:pt idx="1264">
                  <c:v>0.121859</c:v>
                </c:pt>
                <c:pt idx="1265">
                  <c:v>0.121929</c:v>
                </c:pt>
                <c:pt idx="1266">
                  <c:v>0.12198</c:v>
                </c:pt>
                <c:pt idx="1267">
                  <c:v>0.122016</c:v>
                </c:pt>
                <c:pt idx="1268">
                  <c:v>0.12202</c:v>
                </c:pt>
                <c:pt idx="1269">
                  <c:v>0.122041</c:v>
                </c:pt>
                <c:pt idx="1270">
                  <c:v>0.122092</c:v>
                </c:pt>
                <c:pt idx="1271">
                  <c:v>0.122177</c:v>
                </c:pt>
                <c:pt idx="1272">
                  <c:v>0.122183</c:v>
                </c:pt>
                <c:pt idx="1273">
                  <c:v>0.122212</c:v>
                </c:pt>
                <c:pt idx="1274">
                  <c:v>0.122248</c:v>
                </c:pt>
                <c:pt idx="1275">
                  <c:v>0.122272</c:v>
                </c:pt>
                <c:pt idx="1276">
                  <c:v>0.12228</c:v>
                </c:pt>
                <c:pt idx="1277">
                  <c:v>0.122299</c:v>
                </c:pt>
                <c:pt idx="1278">
                  <c:v>0.1223</c:v>
                </c:pt>
                <c:pt idx="1279">
                  <c:v>0.122323</c:v>
                </c:pt>
                <c:pt idx="1280">
                  <c:v>0.122333</c:v>
                </c:pt>
                <c:pt idx="1281">
                  <c:v>0.122392</c:v>
                </c:pt>
                <c:pt idx="1282">
                  <c:v>0.122453</c:v>
                </c:pt>
                <c:pt idx="1283">
                  <c:v>0.122496</c:v>
                </c:pt>
                <c:pt idx="1284">
                  <c:v>0.12251</c:v>
                </c:pt>
                <c:pt idx="1285">
                  <c:v>0.122586</c:v>
                </c:pt>
                <c:pt idx="1286">
                  <c:v>0.122625</c:v>
                </c:pt>
                <c:pt idx="1287">
                  <c:v>0.122645</c:v>
                </c:pt>
                <c:pt idx="1288">
                  <c:v>0.122782</c:v>
                </c:pt>
                <c:pt idx="1289">
                  <c:v>0.122799</c:v>
                </c:pt>
                <c:pt idx="1290">
                  <c:v>0.122886</c:v>
                </c:pt>
                <c:pt idx="1291">
                  <c:v>0.122898</c:v>
                </c:pt>
                <c:pt idx="1292">
                  <c:v>0.122904</c:v>
                </c:pt>
                <c:pt idx="1293">
                  <c:v>0.122913</c:v>
                </c:pt>
                <c:pt idx="1294">
                  <c:v>0.122918</c:v>
                </c:pt>
                <c:pt idx="1295">
                  <c:v>0.122971</c:v>
                </c:pt>
                <c:pt idx="1296">
                  <c:v>0.122994</c:v>
                </c:pt>
                <c:pt idx="1297">
                  <c:v>0.123114</c:v>
                </c:pt>
                <c:pt idx="1298">
                  <c:v>0.123177</c:v>
                </c:pt>
                <c:pt idx="1299">
                  <c:v>0.12319</c:v>
                </c:pt>
                <c:pt idx="1300">
                  <c:v>0.123196</c:v>
                </c:pt>
                <c:pt idx="1301">
                  <c:v>0.123213</c:v>
                </c:pt>
                <c:pt idx="1302">
                  <c:v>0.123217</c:v>
                </c:pt>
                <c:pt idx="1303">
                  <c:v>0.123254</c:v>
                </c:pt>
                <c:pt idx="1304">
                  <c:v>0.123365</c:v>
                </c:pt>
                <c:pt idx="1305">
                  <c:v>0.12339</c:v>
                </c:pt>
                <c:pt idx="1306">
                  <c:v>0.123426</c:v>
                </c:pt>
                <c:pt idx="1307">
                  <c:v>0.123433</c:v>
                </c:pt>
                <c:pt idx="1308">
                  <c:v>0.123438</c:v>
                </c:pt>
                <c:pt idx="1309">
                  <c:v>0.123449</c:v>
                </c:pt>
                <c:pt idx="1310">
                  <c:v>0.123463</c:v>
                </c:pt>
                <c:pt idx="1311">
                  <c:v>0.123519</c:v>
                </c:pt>
                <c:pt idx="1312">
                  <c:v>0.123567</c:v>
                </c:pt>
                <c:pt idx="1313">
                  <c:v>0.123607</c:v>
                </c:pt>
                <c:pt idx="1314">
                  <c:v>0.12373</c:v>
                </c:pt>
                <c:pt idx="1315">
                  <c:v>0.123795</c:v>
                </c:pt>
                <c:pt idx="1316">
                  <c:v>0.123893</c:v>
                </c:pt>
                <c:pt idx="1317">
                  <c:v>0.123911</c:v>
                </c:pt>
                <c:pt idx="1318">
                  <c:v>0.123931</c:v>
                </c:pt>
                <c:pt idx="1319">
                  <c:v>0.12395</c:v>
                </c:pt>
                <c:pt idx="1320">
                  <c:v>0.123974</c:v>
                </c:pt>
                <c:pt idx="1321">
                  <c:v>0.123976</c:v>
                </c:pt>
                <c:pt idx="1322">
                  <c:v>0.124004</c:v>
                </c:pt>
                <c:pt idx="1323">
                  <c:v>0.124143</c:v>
                </c:pt>
                <c:pt idx="1324">
                  <c:v>0.124159</c:v>
                </c:pt>
                <c:pt idx="1325">
                  <c:v>0.124199</c:v>
                </c:pt>
                <c:pt idx="1326">
                  <c:v>0.124281</c:v>
                </c:pt>
                <c:pt idx="1327">
                  <c:v>0.124299</c:v>
                </c:pt>
                <c:pt idx="1328">
                  <c:v>0.124309</c:v>
                </c:pt>
                <c:pt idx="1329">
                  <c:v>0.124323</c:v>
                </c:pt>
                <c:pt idx="1330">
                  <c:v>0.124344</c:v>
                </c:pt>
                <c:pt idx="1331">
                  <c:v>0.124354</c:v>
                </c:pt>
                <c:pt idx="1332">
                  <c:v>0.124426</c:v>
                </c:pt>
                <c:pt idx="1333">
                  <c:v>0.124484</c:v>
                </c:pt>
                <c:pt idx="1334">
                  <c:v>0.124505</c:v>
                </c:pt>
                <c:pt idx="1335">
                  <c:v>0.124564</c:v>
                </c:pt>
                <c:pt idx="1336">
                  <c:v>0.124655</c:v>
                </c:pt>
                <c:pt idx="1337">
                  <c:v>0.124764</c:v>
                </c:pt>
                <c:pt idx="1338">
                  <c:v>0.124814</c:v>
                </c:pt>
                <c:pt idx="1339">
                  <c:v>0.124861</c:v>
                </c:pt>
                <c:pt idx="1340">
                  <c:v>0.124869</c:v>
                </c:pt>
                <c:pt idx="1341">
                  <c:v>0.124921</c:v>
                </c:pt>
                <c:pt idx="1342">
                  <c:v>0.124934</c:v>
                </c:pt>
                <c:pt idx="1343">
                  <c:v>0.12495</c:v>
                </c:pt>
                <c:pt idx="1344">
                  <c:v>0.124981</c:v>
                </c:pt>
                <c:pt idx="1345">
                  <c:v>0.124994</c:v>
                </c:pt>
                <c:pt idx="1346">
                  <c:v>0.125023</c:v>
                </c:pt>
                <c:pt idx="1347">
                  <c:v>0.125135</c:v>
                </c:pt>
                <c:pt idx="1348">
                  <c:v>0.125141</c:v>
                </c:pt>
                <c:pt idx="1349">
                  <c:v>0.125229</c:v>
                </c:pt>
                <c:pt idx="1350">
                  <c:v>0.125252</c:v>
                </c:pt>
                <c:pt idx="1351">
                  <c:v>0.125288</c:v>
                </c:pt>
                <c:pt idx="1352">
                  <c:v>0.125338</c:v>
                </c:pt>
                <c:pt idx="1353">
                  <c:v>0.125388</c:v>
                </c:pt>
                <c:pt idx="1354">
                  <c:v>0.12543</c:v>
                </c:pt>
                <c:pt idx="1355">
                  <c:v>0.125471</c:v>
                </c:pt>
                <c:pt idx="1356">
                  <c:v>0.125647</c:v>
                </c:pt>
                <c:pt idx="1357">
                  <c:v>0.125779</c:v>
                </c:pt>
                <c:pt idx="1358">
                  <c:v>0.125806</c:v>
                </c:pt>
                <c:pt idx="1359">
                  <c:v>0.125884</c:v>
                </c:pt>
                <c:pt idx="1360">
                  <c:v>0.12594</c:v>
                </c:pt>
                <c:pt idx="1361">
                  <c:v>0.125944</c:v>
                </c:pt>
                <c:pt idx="1362">
                  <c:v>0.125988</c:v>
                </c:pt>
                <c:pt idx="1363">
                  <c:v>0.126051</c:v>
                </c:pt>
                <c:pt idx="1364">
                  <c:v>0.1261</c:v>
                </c:pt>
                <c:pt idx="1365">
                  <c:v>0.126125</c:v>
                </c:pt>
                <c:pt idx="1366">
                  <c:v>0.126165</c:v>
                </c:pt>
                <c:pt idx="1367">
                  <c:v>0.126172</c:v>
                </c:pt>
                <c:pt idx="1368">
                  <c:v>0.126259</c:v>
                </c:pt>
                <c:pt idx="1369">
                  <c:v>0.126294</c:v>
                </c:pt>
                <c:pt idx="1370">
                  <c:v>0.126326</c:v>
                </c:pt>
                <c:pt idx="1371">
                  <c:v>0.126362</c:v>
                </c:pt>
                <c:pt idx="1372">
                  <c:v>0.126367</c:v>
                </c:pt>
                <c:pt idx="1373">
                  <c:v>0.126404</c:v>
                </c:pt>
                <c:pt idx="1374">
                  <c:v>0.126536</c:v>
                </c:pt>
                <c:pt idx="1375">
                  <c:v>0.126543</c:v>
                </c:pt>
                <c:pt idx="1376">
                  <c:v>0.126563</c:v>
                </c:pt>
                <c:pt idx="1377">
                  <c:v>0.126739</c:v>
                </c:pt>
                <c:pt idx="1378">
                  <c:v>0.126857</c:v>
                </c:pt>
                <c:pt idx="1379">
                  <c:v>0.126863</c:v>
                </c:pt>
                <c:pt idx="1380">
                  <c:v>0.126888</c:v>
                </c:pt>
                <c:pt idx="1381">
                  <c:v>0.126929</c:v>
                </c:pt>
                <c:pt idx="1382">
                  <c:v>0.126992</c:v>
                </c:pt>
                <c:pt idx="1383">
                  <c:v>0.127002</c:v>
                </c:pt>
                <c:pt idx="1384">
                  <c:v>0.127329</c:v>
                </c:pt>
                <c:pt idx="1385">
                  <c:v>0.127342</c:v>
                </c:pt>
                <c:pt idx="1386">
                  <c:v>0.127382</c:v>
                </c:pt>
                <c:pt idx="1387">
                  <c:v>0.127401</c:v>
                </c:pt>
                <c:pt idx="1388">
                  <c:v>0.127405</c:v>
                </c:pt>
                <c:pt idx="1389">
                  <c:v>0.127456</c:v>
                </c:pt>
                <c:pt idx="1390">
                  <c:v>0.127485</c:v>
                </c:pt>
                <c:pt idx="1391">
                  <c:v>0.127602</c:v>
                </c:pt>
                <c:pt idx="1392">
                  <c:v>0.127616</c:v>
                </c:pt>
                <c:pt idx="1393">
                  <c:v>0.127709</c:v>
                </c:pt>
                <c:pt idx="1394">
                  <c:v>0.127717</c:v>
                </c:pt>
                <c:pt idx="1395">
                  <c:v>0.127761</c:v>
                </c:pt>
                <c:pt idx="1396">
                  <c:v>0.12779</c:v>
                </c:pt>
                <c:pt idx="1397">
                  <c:v>0.127806</c:v>
                </c:pt>
                <c:pt idx="1398">
                  <c:v>0.12783</c:v>
                </c:pt>
                <c:pt idx="1399">
                  <c:v>0.127861</c:v>
                </c:pt>
                <c:pt idx="1400">
                  <c:v>0.127937</c:v>
                </c:pt>
                <c:pt idx="1401">
                  <c:v>0.12794</c:v>
                </c:pt>
                <c:pt idx="1402">
                  <c:v>0.12796</c:v>
                </c:pt>
                <c:pt idx="1403">
                  <c:v>0.127961</c:v>
                </c:pt>
                <c:pt idx="1404">
                  <c:v>0.127997</c:v>
                </c:pt>
                <c:pt idx="1405">
                  <c:v>0.128003</c:v>
                </c:pt>
                <c:pt idx="1406">
                  <c:v>0.128059</c:v>
                </c:pt>
                <c:pt idx="1407">
                  <c:v>0.128067</c:v>
                </c:pt>
                <c:pt idx="1408">
                  <c:v>0.128132</c:v>
                </c:pt>
                <c:pt idx="1409">
                  <c:v>0.128139</c:v>
                </c:pt>
                <c:pt idx="1410">
                  <c:v>0.128207</c:v>
                </c:pt>
                <c:pt idx="1411">
                  <c:v>0.128221</c:v>
                </c:pt>
                <c:pt idx="1412">
                  <c:v>0.128286</c:v>
                </c:pt>
                <c:pt idx="1413">
                  <c:v>0.128296</c:v>
                </c:pt>
                <c:pt idx="1414">
                  <c:v>0.128368</c:v>
                </c:pt>
                <c:pt idx="1415">
                  <c:v>0.128401</c:v>
                </c:pt>
                <c:pt idx="1416">
                  <c:v>0.128446</c:v>
                </c:pt>
                <c:pt idx="1417">
                  <c:v>0.128668</c:v>
                </c:pt>
                <c:pt idx="1418">
                  <c:v>0.128673</c:v>
                </c:pt>
                <c:pt idx="1419">
                  <c:v>0.128696</c:v>
                </c:pt>
                <c:pt idx="1420">
                  <c:v>0.1287</c:v>
                </c:pt>
                <c:pt idx="1421">
                  <c:v>0.128717</c:v>
                </c:pt>
                <c:pt idx="1422">
                  <c:v>0.128734</c:v>
                </c:pt>
                <c:pt idx="1423">
                  <c:v>0.128741</c:v>
                </c:pt>
                <c:pt idx="1424">
                  <c:v>0.128755</c:v>
                </c:pt>
                <c:pt idx="1425">
                  <c:v>0.128759</c:v>
                </c:pt>
                <c:pt idx="1426">
                  <c:v>0.128762</c:v>
                </c:pt>
                <c:pt idx="1427">
                  <c:v>0.128839</c:v>
                </c:pt>
                <c:pt idx="1428">
                  <c:v>0.128857</c:v>
                </c:pt>
                <c:pt idx="1429">
                  <c:v>0.128879</c:v>
                </c:pt>
                <c:pt idx="1430">
                  <c:v>0.128916</c:v>
                </c:pt>
                <c:pt idx="1431">
                  <c:v>0.128971</c:v>
                </c:pt>
                <c:pt idx="1432">
                  <c:v>0.128994</c:v>
                </c:pt>
                <c:pt idx="1433">
                  <c:v>0.129077</c:v>
                </c:pt>
                <c:pt idx="1434">
                  <c:v>0.129131</c:v>
                </c:pt>
                <c:pt idx="1435">
                  <c:v>0.129144</c:v>
                </c:pt>
                <c:pt idx="1436">
                  <c:v>0.129282</c:v>
                </c:pt>
                <c:pt idx="1437">
                  <c:v>0.129376</c:v>
                </c:pt>
                <c:pt idx="1438">
                  <c:v>0.129422</c:v>
                </c:pt>
                <c:pt idx="1439">
                  <c:v>0.129498</c:v>
                </c:pt>
                <c:pt idx="1440">
                  <c:v>0.129514</c:v>
                </c:pt>
                <c:pt idx="1441">
                  <c:v>0.129569</c:v>
                </c:pt>
                <c:pt idx="1442">
                  <c:v>0.129584</c:v>
                </c:pt>
                <c:pt idx="1443">
                  <c:v>0.129642</c:v>
                </c:pt>
                <c:pt idx="1444">
                  <c:v>0.129644</c:v>
                </c:pt>
                <c:pt idx="1445">
                  <c:v>0.129682</c:v>
                </c:pt>
                <c:pt idx="1446">
                  <c:v>0.129702</c:v>
                </c:pt>
                <c:pt idx="1447">
                  <c:v>0.129712</c:v>
                </c:pt>
                <c:pt idx="1448">
                  <c:v>0.129769</c:v>
                </c:pt>
                <c:pt idx="1449">
                  <c:v>0.129776</c:v>
                </c:pt>
                <c:pt idx="1450">
                  <c:v>0.129786</c:v>
                </c:pt>
                <c:pt idx="1451">
                  <c:v>0.129891</c:v>
                </c:pt>
                <c:pt idx="1452">
                  <c:v>0.129993</c:v>
                </c:pt>
                <c:pt idx="1453">
                  <c:v>0.130015</c:v>
                </c:pt>
                <c:pt idx="1454">
                  <c:v>0.130019</c:v>
                </c:pt>
                <c:pt idx="1455">
                  <c:v>0.130135</c:v>
                </c:pt>
                <c:pt idx="1456">
                  <c:v>0.130215</c:v>
                </c:pt>
                <c:pt idx="1457">
                  <c:v>0.130222</c:v>
                </c:pt>
                <c:pt idx="1458">
                  <c:v>0.1303</c:v>
                </c:pt>
                <c:pt idx="1459">
                  <c:v>0.130308</c:v>
                </c:pt>
                <c:pt idx="1460">
                  <c:v>0.130341</c:v>
                </c:pt>
                <c:pt idx="1461">
                  <c:v>0.130434</c:v>
                </c:pt>
                <c:pt idx="1462">
                  <c:v>0.130522</c:v>
                </c:pt>
                <c:pt idx="1463">
                  <c:v>0.130542</c:v>
                </c:pt>
                <c:pt idx="1464">
                  <c:v>0.130546</c:v>
                </c:pt>
                <c:pt idx="1465">
                  <c:v>0.130636</c:v>
                </c:pt>
                <c:pt idx="1466">
                  <c:v>0.130648</c:v>
                </c:pt>
                <c:pt idx="1467">
                  <c:v>0.130653</c:v>
                </c:pt>
                <c:pt idx="1468">
                  <c:v>0.130738</c:v>
                </c:pt>
                <c:pt idx="1469">
                  <c:v>0.130759</c:v>
                </c:pt>
                <c:pt idx="1470">
                  <c:v>0.130761</c:v>
                </c:pt>
                <c:pt idx="1471">
                  <c:v>0.130893</c:v>
                </c:pt>
                <c:pt idx="1472">
                  <c:v>0.130982</c:v>
                </c:pt>
                <c:pt idx="1473">
                  <c:v>0.131005</c:v>
                </c:pt>
                <c:pt idx="1474">
                  <c:v>0.131061</c:v>
                </c:pt>
                <c:pt idx="1475">
                  <c:v>0.131257</c:v>
                </c:pt>
                <c:pt idx="1476">
                  <c:v>0.131287</c:v>
                </c:pt>
                <c:pt idx="1477">
                  <c:v>0.131309</c:v>
                </c:pt>
                <c:pt idx="1478">
                  <c:v>0.131357</c:v>
                </c:pt>
                <c:pt idx="1479">
                  <c:v>0.1314</c:v>
                </c:pt>
                <c:pt idx="1480">
                  <c:v>0.131524</c:v>
                </c:pt>
                <c:pt idx="1481">
                  <c:v>0.131566</c:v>
                </c:pt>
                <c:pt idx="1482">
                  <c:v>0.131574</c:v>
                </c:pt>
                <c:pt idx="1483">
                  <c:v>0.131586</c:v>
                </c:pt>
                <c:pt idx="1484">
                  <c:v>0.131619</c:v>
                </c:pt>
                <c:pt idx="1485">
                  <c:v>0.131655</c:v>
                </c:pt>
                <c:pt idx="1486">
                  <c:v>0.131692</c:v>
                </c:pt>
                <c:pt idx="1487">
                  <c:v>0.131748</c:v>
                </c:pt>
                <c:pt idx="1488">
                  <c:v>0.131792</c:v>
                </c:pt>
                <c:pt idx="1489">
                  <c:v>0.131794</c:v>
                </c:pt>
                <c:pt idx="1490">
                  <c:v>0.131847</c:v>
                </c:pt>
                <c:pt idx="1491">
                  <c:v>0.131887</c:v>
                </c:pt>
                <c:pt idx="1492">
                  <c:v>0.131929</c:v>
                </c:pt>
                <c:pt idx="1493">
                  <c:v>0.131994</c:v>
                </c:pt>
                <c:pt idx="1494">
                  <c:v>0.131996</c:v>
                </c:pt>
                <c:pt idx="1495">
                  <c:v>0.132011</c:v>
                </c:pt>
                <c:pt idx="1496">
                  <c:v>0.132131</c:v>
                </c:pt>
                <c:pt idx="1497">
                  <c:v>0.132146</c:v>
                </c:pt>
                <c:pt idx="1498">
                  <c:v>0.132193</c:v>
                </c:pt>
                <c:pt idx="1499">
                  <c:v>0.132232</c:v>
                </c:pt>
                <c:pt idx="1500">
                  <c:v>0.132243</c:v>
                </c:pt>
                <c:pt idx="1501">
                  <c:v>0.132356</c:v>
                </c:pt>
                <c:pt idx="1502">
                  <c:v>0.132388</c:v>
                </c:pt>
                <c:pt idx="1503">
                  <c:v>0.132416</c:v>
                </c:pt>
                <c:pt idx="1504">
                  <c:v>0.132434</c:v>
                </c:pt>
                <c:pt idx="1505">
                  <c:v>0.132441</c:v>
                </c:pt>
                <c:pt idx="1506">
                  <c:v>0.132568</c:v>
                </c:pt>
                <c:pt idx="1507">
                  <c:v>0.132612</c:v>
                </c:pt>
                <c:pt idx="1508">
                  <c:v>0.132626</c:v>
                </c:pt>
                <c:pt idx="1509">
                  <c:v>0.132666</c:v>
                </c:pt>
                <c:pt idx="1510">
                  <c:v>0.13274</c:v>
                </c:pt>
                <c:pt idx="1511">
                  <c:v>0.132761</c:v>
                </c:pt>
                <c:pt idx="1512">
                  <c:v>0.132794</c:v>
                </c:pt>
                <c:pt idx="1513">
                  <c:v>0.132823</c:v>
                </c:pt>
                <c:pt idx="1514">
                  <c:v>0.132846</c:v>
                </c:pt>
                <c:pt idx="1515">
                  <c:v>0.132851</c:v>
                </c:pt>
                <c:pt idx="1516">
                  <c:v>0.132855</c:v>
                </c:pt>
                <c:pt idx="1517">
                  <c:v>0.132869</c:v>
                </c:pt>
                <c:pt idx="1518">
                  <c:v>0.133029</c:v>
                </c:pt>
                <c:pt idx="1519">
                  <c:v>0.133096</c:v>
                </c:pt>
                <c:pt idx="1520">
                  <c:v>0.133157</c:v>
                </c:pt>
                <c:pt idx="1521">
                  <c:v>0.133191</c:v>
                </c:pt>
                <c:pt idx="1522">
                  <c:v>0.133197</c:v>
                </c:pt>
                <c:pt idx="1523">
                  <c:v>0.133304</c:v>
                </c:pt>
                <c:pt idx="1524">
                  <c:v>0.133328</c:v>
                </c:pt>
                <c:pt idx="1525">
                  <c:v>0.133329</c:v>
                </c:pt>
                <c:pt idx="1526">
                  <c:v>0.133371</c:v>
                </c:pt>
                <c:pt idx="1527">
                  <c:v>0.13338</c:v>
                </c:pt>
                <c:pt idx="1528">
                  <c:v>0.133419</c:v>
                </c:pt>
                <c:pt idx="1529">
                  <c:v>0.133423</c:v>
                </c:pt>
                <c:pt idx="1530">
                  <c:v>0.133516</c:v>
                </c:pt>
                <c:pt idx="1531">
                  <c:v>0.133564</c:v>
                </c:pt>
                <c:pt idx="1532">
                  <c:v>0.133609</c:v>
                </c:pt>
                <c:pt idx="1533">
                  <c:v>0.13368</c:v>
                </c:pt>
                <c:pt idx="1534">
                  <c:v>0.133682</c:v>
                </c:pt>
                <c:pt idx="1535">
                  <c:v>0.133704</c:v>
                </c:pt>
                <c:pt idx="1536">
                  <c:v>0.133743</c:v>
                </c:pt>
                <c:pt idx="1537">
                  <c:v>0.13377</c:v>
                </c:pt>
                <c:pt idx="1538">
                  <c:v>0.133833</c:v>
                </c:pt>
                <c:pt idx="1539">
                  <c:v>0.133931</c:v>
                </c:pt>
                <c:pt idx="1540">
                  <c:v>0.133972</c:v>
                </c:pt>
                <c:pt idx="1541">
                  <c:v>0.134037</c:v>
                </c:pt>
                <c:pt idx="1542">
                  <c:v>0.134048</c:v>
                </c:pt>
                <c:pt idx="1543">
                  <c:v>0.134083</c:v>
                </c:pt>
                <c:pt idx="1544">
                  <c:v>0.134098</c:v>
                </c:pt>
                <c:pt idx="1545">
                  <c:v>0.134126</c:v>
                </c:pt>
                <c:pt idx="1546">
                  <c:v>0.134127</c:v>
                </c:pt>
                <c:pt idx="1547">
                  <c:v>0.134265</c:v>
                </c:pt>
                <c:pt idx="1548">
                  <c:v>0.134305</c:v>
                </c:pt>
                <c:pt idx="1549">
                  <c:v>0.134308</c:v>
                </c:pt>
                <c:pt idx="1550">
                  <c:v>0.134318</c:v>
                </c:pt>
                <c:pt idx="1551">
                  <c:v>0.134319</c:v>
                </c:pt>
                <c:pt idx="1552">
                  <c:v>0.134414</c:v>
                </c:pt>
                <c:pt idx="1553">
                  <c:v>0.134444</c:v>
                </c:pt>
                <c:pt idx="1554">
                  <c:v>0.134448</c:v>
                </c:pt>
                <c:pt idx="1555">
                  <c:v>0.134518</c:v>
                </c:pt>
                <c:pt idx="1556">
                  <c:v>0.134548</c:v>
                </c:pt>
                <c:pt idx="1557">
                  <c:v>0.134591</c:v>
                </c:pt>
                <c:pt idx="1558">
                  <c:v>0.134595</c:v>
                </c:pt>
                <c:pt idx="1559">
                  <c:v>0.134632</c:v>
                </c:pt>
                <c:pt idx="1560">
                  <c:v>0.134715</c:v>
                </c:pt>
                <c:pt idx="1561">
                  <c:v>0.134734</c:v>
                </c:pt>
                <c:pt idx="1562">
                  <c:v>0.134804</c:v>
                </c:pt>
                <c:pt idx="1563">
                  <c:v>0.134808</c:v>
                </c:pt>
                <c:pt idx="1564">
                  <c:v>0.134935</c:v>
                </c:pt>
                <c:pt idx="1565">
                  <c:v>0.134968</c:v>
                </c:pt>
                <c:pt idx="1566">
                  <c:v>0.135138</c:v>
                </c:pt>
                <c:pt idx="1567">
                  <c:v>0.135213</c:v>
                </c:pt>
                <c:pt idx="1568">
                  <c:v>0.135281</c:v>
                </c:pt>
                <c:pt idx="1569">
                  <c:v>0.135383</c:v>
                </c:pt>
                <c:pt idx="1570">
                  <c:v>0.135552</c:v>
                </c:pt>
                <c:pt idx="1571">
                  <c:v>0.1356</c:v>
                </c:pt>
                <c:pt idx="1572">
                  <c:v>0.135693</c:v>
                </c:pt>
                <c:pt idx="1573">
                  <c:v>0.135746</c:v>
                </c:pt>
                <c:pt idx="1574">
                  <c:v>0.135833</c:v>
                </c:pt>
                <c:pt idx="1575">
                  <c:v>0.135861</c:v>
                </c:pt>
                <c:pt idx="1576">
                  <c:v>0.135867</c:v>
                </c:pt>
                <c:pt idx="1577">
                  <c:v>0.135927</c:v>
                </c:pt>
                <c:pt idx="1578">
                  <c:v>0.136263</c:v>
                </c:pt>
                <c:pt idx="1579">
                  <c:v>0.136264</c:v>
                </c:pt>
                <c:pt idx="1580">
                  <c:v>0.13635</c:v>
                </c:pt>
                <c:pt idx="1581">
                  <c:v>0.136387</c:v>
                </c:pt>
                <c:pt idx="1582">
                  <c:v>0.136407</c:v>
                </c:pt>
                <c:pt idx="1583">
                  <c:v>0.136453</c:v>
                </c:pt>
                <c:pt idx="1584">
                  <c:v>0.136479</c:v>
                </c:pt>
                <c:pt idx="1585">
                  <c:v>0.136482</c:v>
                </c:pt>
                <c:pt idx="1586">
                  <c:v>0.13654</c:v>
                </c:pt>
                <c:pt idx="1587">
                  <c:v>0.136645</c:v>
                </c:pt>
                <c:pt idx="1588">
                  <c:v>0.136683</c:v>
                </c:pt>
                <c:pt idx="1589">
                  <c:v>0.136707</c:v>
                </c:pt>
                <c:pt idx="1590">
                  <c:v>0.13671</c:v>
                </c:pt>
                <c:pt idx="1591">
                  <c:v>0.136788</c:v>
                </c:pt>
                <c:pt idx="1592">
                  <c:v>0.136832</c:v>
                </c:pt>
                <c:pt idx="1593">
                  <c:v>0.136941</c:v>
                </c:pt>
                <c:pt idx="1594">
                  <c:v>0.13703</c:v>
                </c:pt>
                <c:pt idx="1595">
                  <c:v>0.137064</c:v>
                </c:pt>
                <c:pt idx="1596">
                  <c:v>0.137142</c:v>
                </c:pt>
                <c:pt idx="1597">
                  <c:v>0.137188</c:v>
                </c:pt>
                <c:pt idx="1598">
                  <c:v>0.137197</c:v>
                </c:pt>
                <c:pt idx="1599">
                  <c:v>0.1372</c:v>
                </c:pt>
                <c:pt idx="1600">
                  <c:v>0.137306</c:v>
                </c:pt>
                <c:pt idx="1601">
                  <c:v>0.13731</c:v>
                </c:pt>
                <c:pt idx="1602">
                  <c:v>0.137355</c:v>
                </c:pt>
                <c:pt idx="1603">
                  <c:v>0.137362</c:v>
                </c:pt>
                <c:pt idx="1604">
                  <c:v>0.137548</c:v>
                </c:pt>
                <c:pt idx="1605">
                  <c:v>0.137608</c:v>
                </c:pt>
                <c:pt idx="1606">
                  <c:v>0.137724</c:v>
                </c:pt>
                <c:pt idx="1607">
                  <c:v>0.137765</c:v>
                </c:pt>
                <c:pt idx="1608">
                  <c:v>0.137773</c:v>
                </c:pt>
                <c:pt idx="1609">
                  <c:v>0.137782</c:v>
                </c:pt>
                <c:pt idx="1610">
                  <c:v>0.137852</c:v>
                </c:pt>
                <c:pt idx="1611">
                  <c:v>0.137914</c:v>
                </c:pt>
                <c:pt idx="1612">
                  <c:v>0.137942</c:v>
                </c:pt>
                <c:pt idx="1613">
                  <c:v>0.137946</c:v>
                </c:pt>
                <c:pt idx="1614">
                  <c:v>0.13796</c:v>
                </c:pt>
                <c:pt idx="1615">
                  <c:v>0.138107</c:v>
                </c:pt>
                <c:pt idx="1616">
                  <c:v>0.138291</c:v>
                </c:pt>
                <c:pt idx="1617">
                  <c:v>0.138328</c:v>
                </c:pt>
                <c:pt idx="1618">
                  <c:v>0.138339</c:v>
                </c:pt>
                <c:pt idx="1619">
                  <c:v>0.138349</c:v>
                </c:pt>
                <c:pt idx="1620">
                  <c:v>0.138413</c:v>
                </c:pt>
                <c:pt idx="1621">
                  <c:v>0.138444</c:v>
                </c:pt>
                <c:pt idx="1622">
                  <c:v>0.138493</c:v>
                </c:pt>
                <c:pt idx="1623">
                  <c:v>0.138539</c:v>
                </c:pt>
                <c:pt idx="1624">
                  <c:v>0.138563</c:v>
                </c:pt>
                <c:pt idx="1625">
                  <c:v>0.138571</c:v>
                </c:pt>
                <c:pt idx="1626">
                  <c:v>0.138588</c:v>
                </c:pt>
                <c:pt idx="1627">
                  <c:v>0.138628</c:v>
                </c:pt>
                <c:pt idx="1628">
                  <c:v>0.138635</c:v>
                </c:pt>
                <c:pt idx="1629">
                  <c:v>0.138664</c:v>
                </c:pt>
                <c:pt idx="1630">
                  <c:v>0.138733</c:v>
                </c:pt>
                <c:pt idx="1631">
                  <c:v>0.138757</c:v>
                </c:pt>
                <c:pt idx="1632">
                  <c:v>0.138938</c:v>
                </c:pt>
                <c:pt idx="1633">
                  <c:v>0.138997</c:v>
                </c:pt>
                <c:pt idx="1634">
                  <c:v>0.13904</c:v>
                </c:pt>
                <c:pt idx="1635">
                  <c:v>0.139048</c:v>
                </c:pt>
                <c:pt idx="1636">
                  <c:v>0.139072</c:v>
                </c:pt>
                <c:pt idx="1637">
                  <c:v>0.139135</c:v>
                </c:pt>
                <c:pt idx="1638">
                  <c:v>0.139137</c:v>
                </c:pt>
                <c:pt idx="1639">
                  <c:v>0.139139</c:v>
                </c:pt>
                <c:pt idx="1640">
                  <c:v>0.139191</c:v>
                </c:pt>
                <c:pt idx="1641">
                  <c:v>0.139194</c:v>
                </c:pt>
                <c:pt idx="1642">
                  <c:v>0.139216</c:v>
                </c:pt>
                <c:pt idx="1643">
                  <c:v>0.139226</c:v>
                </c:pt>
                <c:pt idx="1644">
                  <c:v>0.139264</c:v>
                </c:pt>
                <c:pt idx="1645">
                  <c:v>0.139427</c:v>
                </c:pt>
                <c:pt idx="1646">
                  <c:v>0.139451</c:v>
                </c:pt>
                <c:pt idx="1647">
                  <c:v>0.139475</c:v>
                </c:pt>
                <c:pt idx="1648">
                  <c:v>0.13961</c:v>
                </c:pt>
                <c:pt idx="1649">
                  <c:v>0.139636</c:v>
                </c:pt>
                <c:pt idx="1650">
                  <c:v>0.139657</c:v>
                </c:pt>
                <c:pt idx="1651">
                  <c:v>0.139676</c:v>
                </c:pt>
                <c:pt idx="1652">
                  <c:v>0.139755</c:v>
                </c:pt>
                <c:pt idx="1653">
                  <c:v>0.139813</c:v>
                </c:pt>
                <c:pt idx="1654">
                  <c:v>0.140014</c:v>
                </c:pt>
                <c:pt idx="1655">
                  <c:v>0.140023</c:v>
                </c:pt>
                <c:pt idx="1656">
                  <c:v>0.140123</c:v>
                </c:pt>
                <c:pt idx="1657">
                  <c:v>0.140136</c:v>
                </c:pt>
                <c:pt idx="1658">
                  <c:v>0.140229</c:v>
                </c:pt>
                <c:pt idx="1659">
                  <c:v>0.14024</c:v>
                </c:pt>
                <c:pt idx="1660">
                  <c:v>0.140334</c:v>
                </c:pt>
                <c:pt idx="1661">
                  <c:v>0.140352</c:v>
                </c:pt>
                <c:pt idx="1662">
                  <c:v>0.140431</c:v>
                </c:pt>
                <c:pt idx="1663">
                  <c:v>0.140453</c:v>
                </c:pt>
                <c:pt idx="1664">
                  <c:v>0.140541</c:v>
                </c:pt>
                <c:pt idx="1665">
                  <c:v>0.14055</c:v>
                </c:pt>
                <c:pt idx="1666">
                  <c:v>0.140554</c:v>
                </c:pt>
                <c:pt idx="1667">
                  <c:v>0.14058</c:v>
                </c:pt>
                <c:pt idx="1668">
                  <c:v>0.140631</c:v>
                </c:pt>
                <c:pt idx="1669">
                  <c:v>0.140682</c:v>
                </c:pt>
                <c:pt idx="1670">
                  <c:v>0.140737</c:v>
                </c:pt>
                <c:pt idx="1671">
                  <c:v>0.140783</c:v>
                </c:pt>
                <c:pt idx="1672">
                  <c:v>0.140795</c:v>
                </c:pt>
                <c:pt idx="1673">
                  <c:v>0.140892</c:v>
                </c:pt>
                <c:pt idx="1674">
                  <c:v>0.140899</c:v>
                </c:pt>
                <c:pt idx="1675">
                  <c:v>0.140901</c:v>
                </c:pt>
                <c:pt idx="1676">
                  <c:v>0.14092</c:v>
                </c:pt>
                <c:pt idx="1677">
                  <c:v>0.14093</c:v>
                </c:pt>
                <c:pt idx="1678">
                  <c:v>0.140961</c:v>
                </c:pt>
                <c:pt idx="1679">
                  <c:v>0.14098</c:v>
                </c:pt>
                <c:pt idx="1680">
                  <c:v>0.141083</c:v>
                </c:pt>
                <c:pt idx="1681">
                  <c:v>0.141183</c:v>
                </c:pt>
                <c:pt idx="1682">
                  <c:v>0.141236</c:v>
                </c:pt>
                <c:pt idx="1683">
                  <c:v>0.141283</c:v>
                </c:pt>
                <c:pt idx="1684">
                  <c:v>0.141338</c:v>
                </c:pt>
                <c:pt idx="1685">
                  <c:v>0.141377</c:v>
                </c:pt>
                <c:pt idx="1686">
                  <c:v>0.141426</c:v>
                </c:pt>
                <c:pt idx="1687">
                  <c:v>0.141518</c:v>
                </c:pt>
                <c:pt idx="1688">
                  <c:v>0.14159</c:v>
                </c:pt>
                <c:pt idx="1689">
                  <c:v>0.141656</c:v>
                </c:pt>
                <c:pt idx="1690">
                  <c:v>0.141774</c:v>
                </c:pt>
                <c:pt idx="1691">
                  <c:v>0.141815</c:v>
                </c:pt>
                <c:pt idx="1692">
                  <c:v>0.14188</c:v>
                </c:pt>
                <c:pt idx="1693">
                  <c:v>0.141901</c:v>
                </c:pt>
                <c:pt idx="1694">
                  <c:v>0.14198</c:v>
                </c:pt>
                <c:pt idx="1695">
                  <c:v>0.141997</c:v>
                </c:pt>
                <c:pt idx="1696">
                  <c:v>0.142034</c:v>
                </c:pt>
                <c:pt idx="1697">
                  <c:v>0.142119</c:v>
                </c:pt>
                <c:pt idx="1698">
                  <c:v>0.142193</c:v>
                </c:pt>
                <c:pt idx="1699">
                  <c:v>0.142363</c:v>
                </c:pt>
                <c:pt idx="1700">
                  <c:v>0.142414</c:v>
                </c:pt>
                <c:pt idx="1701">
                  <c:v>0.142444</c:v>
                </c:pt>
                <c:pt idx="1702">
                  <c:v>0.142555</c:v>
                </c:pt>
                <c:pt idx="1703">
                  <c:v>0.142557</c:v>
                </c:pt>
                <c:pt idx="1704">
                  <c:v>0.142684</c:v>
                </c:pt>
                <c:pt idx="1705">
                  <c:v>0.142714</c:v>
                </c:pt>
                <c:pt idx="1706">
                  <c:v>0.142825</c:v>
                </c:pt>
                <c:pt idx="1707">
                  <c:v>0.142842</c:v>
                </c:pt>
                <c:pt idx="1708">
                  <c:v>0.142893</c:v>
                </c:pt>
                <c:pt idx="1709">
                  <c:v>0.142898</c:v>
                </c:pt>
                <c:pt idx="1710">
                  <c:v>0.142903</c:v>
                </c:pt>
                <c:pt idx="1711">
                  <c:v>0.142927</c:v>
                </c:pt>
                <c:pt idx="1712">
                  <c:v>0.14294</c:v>
                </c:pt>
                <c:pt idx="1713">
                  <c:v>0.142975</c:v>
                </c:pt>
                <c:pt idx="1714">
                  <c:v>0.142981</c:v>
                </c:pt>
                <c:pt idx="1715">
                  <c:v>0.143024</c:v>
                </c:pt>
                <c:pt idx="1716">
                  <c:v>0.143097</c:v>
                </c:pt>
                <c:pt idx="1717">
                  <c:v>0.143179</c:v>
                </c:pt>
                <c:pt idx="1718">
                  <c:v>0.143256</c:v>
                </c:pt>
                <c:pt idx="1719">
                  <c:v>0.143319</c:v>
                </c:pt>
                <c:pt idx="1720">
                  <c:v>0.143359</c:v>
                </c:pt>
                <c:pt idx="1721">
                  <c:v>0.143366</c:v>
                </c:pt>
                <c:pt idx="1722">
                  <c:v>0.143531</c:v>
                </c:pt>
                <c:pt idx="1723">
                  <c:v>0.143543</c:v>
                </c:pt>
                <c:pt idx="1724">
                  <c:v>0.143623</c:v>
                </c:pt>
                <c:pt idx="1725">
                  <c:v>0.143668</c:v>
                </c:pt>
                <c:pt idx="1726">
                  <c:v>0.143828</c:v>
                </c:pt>
                <c:pt idx="1727">
                  <c:v>0.143857</c:v>
                </c:pt>
                <c:pt idx="1728">
                  <c:v>0.143895</c:v>
                </c:pt>
                <c:pt idx="1729">
                  <c:v>0.143901</c:v>
                </c:pt>
                <c:pt idx="1730">
                  <c:v>0.14391</c:v>
                </c:pt>
                <c:pt idx="1731">
                  <c:v>0.143934</c:v>
                </c:pt>
                <c:pt idx="1732">
                  <c:v>0.143951</c:v>
                </c:pt>
                <c:pt idx="1733">
                  <c:v>0.144115</c:v>
                </c:pt>
                <c:pt idx="1734">
                  <c:v>0.144118</c:v>
                </c:pt>
                <c:pt idx="1735">
                  <c:v>0.144197</c:v>
                </c:pt>
                <c:pt idx="1736">
                  <c:v>0.144246</c:v>
                </c:pt>
                <c:pt idx="1737">
                  <c:v>0.144316</c:v>
                </c:pt>
                <c:pt idx="1738">
                  <c:v>0.144352</c:v>
                </c:pt>
                <c:pt idx="1739">
                  <c:v>0.144368</c:v>
                </c:pt>
                <c:pt idx="1740">
                  <c:v>0.14448</c:v>
                </c:pt>
                <c:pt idx="1741">
                  <c:v>0.144518</c:v>
                </c:pt>
                <c:pt idx="1742">
                  <c:v>0.144666</c:v>
                </c:pt>
                <c:pt idx="1743">
                  <c:v>0.144737</c:v>
                </c:pt>
                <c:pt idx="1744">
                  <c:v>0.144793</c:v>
                </c:pt>
                <c:pt idx="1745">
                  <c:v>0.144974</c:v>
                </c:pt>
                <c:pt idx="1746">
                  <c:v>0.145082</c:v>
                </c:pt>
                <c:pt idx="1747">
                  <c:v>0.145119</c:v>
                </c:pt>
                <c:pt idx="1748">
                  <c:v>0.145185</c:v>
                </c:pt>
                <c:pt idx="1749">
                  <c:v>0.1452</c:v>
                </c:pt>
                <c:pt idx="1750">
                  <c:v>0.145282</c:v>
                </c:pt>
                <c:pt idx="1751">
                  <c:v>0.145324</c:v>
                </c:pt>
                <c:pt idx="1752">
                  <c:v>0.145372</c:v>
                </c:pt>
                <c:pt idx="1753">
                  <c:v>0.145469</c:v>
                </c:pt>
                <c:pt idx="1754">
                  <c:v>0.145606</c:v>
                </c:pt>
                <c:pt idx="1755">
                  <c:v>0.145633</c:v>
                </c:pt>
                <c:pt idx="1756">
                  <c:v>0.145713</c:v>
                </c:pt>
                <c:pt idx="1757">
                  <c:v>0.145717</c:v>
                </c:pt>
                <c:pt idx="1758">
                  <c:v>0.145747</c:v>
                </c:pt>
                <c:pt idx="1759">
                  <c:v>0.145748</c:v>
                </c:pt>
                <c:pt idx="1760">
                  <c:v>0.145808</c:v>
                </c:pt>
                <c:pt idx="1761">
                  <c:v>0.145941</c:v>
                </c:pt>
                <c:pt idx="1762">
                  <c:v>0.145957</c:v>
                </c:pt>
                <c:pt idx="1763">
                  <c:v>0.145968</c:v>
                </c:pt>
                <c:pt idx="1764">
                  <c:v>0.146195</c:v>
                </c:pt>
                <c:pt idx="1765">
                  <c:v>0.146255</c:v>
                </c:pt>
                <c:pt idx="1766">
                  <c:v>0.14635</c:v>
                </c:pt>
                <c:pt idx="1767">
                  <c:v>0.146358</c:v>
                </c:pt>
                <c:pt idx="1768">
                  <c:v>0.146485</c:v>
                </c:pt>
                <c:pt idx="1769">
                  <c:v>0.14658</c:v>
                </c:pt>
                <c:pt idx="1770">
                  <c:v>0.146596</c:v>
                </c:pt>
                <c:pt idx="1771">
                  <c:v>0.14663</c:v>
                </c:pt>
                <c:pt idx="1772">
                  <c:v>0.146638</c:v>
                </c:pt>
                <c:pt idx="1773">
                  <c:v>0.146693</c:v>
                </c:pt>
                <c:pt idx="1774">
                  <c:v>0.146711</c:v>
                </c:pt>
                <c:pt idx="1775">
                  <c:v>0.146732</c:v>
                </c:pt>
                <c:pt idx="1776">
                  <c:v>0.146867</c:v>
                </c:pt>
                <c:pt idx="1777">
                  <c:v>0.146914</c:v>
                </c:pt>
                <c:pt idx="1778">
                  <c:v>0.146933</c:v>
                </c:pt>
                <c:pt idx="1779">
                  <c:v>0.146964</c:v>
                </c:pt>
                <c:pt idx="1780">
                  <c:v>0.147222</c:v>
                </c:pt>
                <c:pt idx="1781">
                  <c:v>0.147407</c:v>
                </c:pt>
                <c:pt idx="1782">
                  <c:v>0.147443</c:v>
                </c:pt>
                <c:pt idx="1783">
                  <c:v>0.147522</c:v>
                </c:pt>
                <c:pt idx="1784">
                  <c:v>0.147593</c:v>
                </c:pt>
                <c:pt idx="1785">
                  <c:v>0.147608</c:v>
                </c:pt>
                <c:pt idx="1786">
                  <c:v>0.147759</c:v>
                </c:pt>
                <c:pt idx="1787">
                  <c:v>0.147766</c:v>
                </c:pt>
                <c:pt idx="1788">
                  <c:v>0.1478</c:v>
                </c:pt>
                <c:pt idx="1789">
                  <c:v>0.147868</c:v>
                </c:pt>
                <c:pt idx="1790">
                  <c:v>0.14787</c:v>
                </c:pt>
                <c:pt idx="1791">
                  <c:v>0.147967</c:v>
                </c:pt>
                <c:pt idx="1792">
                  <c:v>0.147968</c:v>
                </c:pt>
                <c:pt idx="1793">
                  <c:v>0.148001</c:v>
                </c:pt>
                <c:pt idx="1794">
                  <c:v>0.148003</c:v>
                </c:pt>
                <c:pt idx="1795">
                  <c:v>0.148035</c:v>
                </c:pt>
                <c:pt idx="1796">
                  <c:v>0.148055</c:v>
                </c:pt>
                <c:pt idx="1797">
                  <c:v>0.148098</c:v>
                </c:pt>
                <c:pt idx="1798">
                  <c:v>0.148143</c:v>
                </c:pt>
                <c:pt idx="1799">
                  <c:v>0.148191</c:v>
                </c:pt>
                <c:pt idx="1800">
                  <c:v>0.148517</c:v>
                </c:pt>
                <c:pt idx="1801">
                  <c:v>0.148518</c:v>
                </c:pt>
                <c:pt idx="1802">
                  <c:v>0.148521</c:v>
                </c:pt>
                <c:pt idx="1803">
                  <c:v>0.148558</c:v>
                </c:pt>
                <c:pt idx="1804">
                  <c:v>0.148559</c:v>
                </c:pt>
                <c:pt idx="1805">
                  <c:v>0.148578</c:v>
                </c:pt>
                <c:pt idx="1806">
                  <c:v>0.148605</c:v>
                </c:pt>
                <c:pt idx="1807">
                  <c:v>0.148685</c:v>
                </c:pt>
                <c:pt idx="1808">
                  <c:v>0.14869</c:v>
                </c:pt>
                <c:pt idx="1809">
                  <c:v>0.14883</c:v>
                </c:pt>
                <c:pt idx="1810">
                  <c:v>0.148854</c:v>
                </c:pt>
                <c:pt idx="1811">
                  <c:v>0.148857</c:v>
                </c:pt>
                <c:pt idx="1812">
                  <c:v>0.148962</c:v>
                </c:pt>
                <c:pt idx="1813">
                  <c:v>0.149008</c:v>
                </c:pt>
                <c:pt idx="1814">
                  <c:v>0.149106</c:v>
                </c:pt>
                <c:pt idx="1815">
                  <c:v>0.14918</c:v>
                </c:pt>
                <c:pt idx="1816">
                  <c:v>0.149253</c:v>
                </c:pt>
                <c:pt idx="1817">
                  <c:v>0.149256</c:v>
                </c:pt>
                <c:pt idx="1818">
                  <c:v>0.149416</c:v>
                </c:pt>
                <c:pt idx="1819">
                  <c:v>0.149424</c:v>
                </c:pt>
                <c:pt idx="1820">
                  <c:v>0.149471</c:v>
                </c:pt>
                <c:pt idx="1821">
                  <c:v>0.149603</c:v>
                </c:pt>
                <c:pt idx="1822">
                  <c:v>0.149605</c:v>
                </c:pt>
                <c:pt idx="1823">
                  <c:v>0.149699</c:v>
                </c:pt>
                <c:pt idx="1824">
                  <c:v>0.149727</c:v>
                </c:pt>
                <c:pt idx="1825">
                  <c:v>0.149728</c:v>
                </c:pt>
                <c:pt idx="1826">
                  <c:v>0.149755</c:v>
                </c:pt>
                <c:pt idx="1827">
                  <c:v>0.14979</c:v>
                </c:pt>
                <c:pt idx="1828">
                  <c:v>0.14985</c:v>
                </c:pt>
                <c:pt idx="1829">
                  <c:v>0.14992</c:v>
                </c:pt>
                <c:pt idx="1830">
                  <c:v>0.149982</c:v>
                </c:pt>
                <c:pt idx="1831">
                  <c:v>0.150068</c:v>
                </c:pt>
                <c:pt idx="1832">
                  <c:v>0.150101</c:v>
                </c:pt>
                <c:pt idx="1833">
                  <c:v>0.15014</c:v>
                </c:pt>
                <c:pt idx="1834">
                  <c:v>0.150161</c:v>
                </c:pt>
                <c:pt idx="1835">
                  <c:v>0.150228</c:v>
                </c:pt>
                <c:pt idx="1836">
                  <c:v>0.150242</c:v>
                </c:pt>
                <c:pt idx="1837">
                  <c:v>0.150258</c:v>
                </c:pt>
                <c:pt idx="1838">
                  <c:v>0.150268</c:v>
                </c:pt>
                <c:pt idx="1839">
                  <c:v>0.150375</c:v>
                </c:pt>
                <c:pt idx="1840">
                  <c:v>0.150399</c:v>
                </c:pt>
                <c:pt idx="1841">
                  <c:v>0.150405</c:v>
                </c:pt>
                <c:pt idx="1842">
                  <c:v>0.150475</c:v>
                </c:pt>
                <c:pt idx="1843">
                  <c:v>0.150506</c:v>
                </c:pt>
                <c:pt idx="1844">
                  <c:v>0.150515</c:v>
                </c:pt>
                <c:pt idx="1845">
                  <c:v>0.150519</c:v>
                </c:pt>
                <c:pt idx="1846">
                  <c:v>0.150598</c:v>
                </c:pt>
                <c:pt idx="1847">
                  <c:v>0.150665</c:v>
                </c:pt>
                <c:pt idx="1848">
                  <c:v>0.150722</c:v>
                </c:pt>
                <c:pt idx="1849">
                  <c:v>0.150764</c:v>
                </c:pt>
                <c:pt idx="1850">
                  <c:v>0.1508</c:v>
                </c:pt>
                <c:pt idx="1851">
                  <c:v>0.150811</c:v>
                </c:pt>
                <c:pt idx="1852">
                  <c:v>0.150818</c:v>
                </c:pt>
                <c:pt idx="1853">
                  <c:v>0.150876</c:v>
                </c:pt>
                <c:pt idx="1854">
                  <c:v>0.150951</c:v>
                </c:pt>
                <c:pt idx="1855">
                  <c:v>0.150994</c:v>
                </c:pt>
                <c:pt idx="1856">
                  <c:v>0.151006</c:v>
                </c:pt>
                <c:pt idx="1857">
                  <c:v>0.151013</c:v>
                </c:pt>
                <c:pt idx="1858">
                  <c:v>0.151046</c:v>
                </c:pt>
                <c:pt idx="1859">
                  <c:v>0.151088</c:v>
                </c:pt>
                <c:pt idx="1860">
                  <c:v>0.151298</c:v>
                </c:pt>
                <c:pt idx="1861">
                  <c:v>0.151325</c:v>
                </c:pt>
                <c:pt idx="1862">
                  <c:v>0.151573</c:v>
                </c:pt>
                <c:pt idx="1863">
                  <c:v>0.151613</c:v>
                </c:pt>
                <c:pt idx="1864">
                  <c:v>0.151654</c:v>
                </c:pt>
                <c:pt idx="1865">
                  <c:v>0.151706</c:v>
                </c:pt>
                <c:pt idx="1866">
                  <c:v>0.151732</c:v>
                </c:pt>
                <c:pt idx="1867">
                  <c:v>0.151745</c:v>
                </c:pt>
                <c:pt idx="1868">
                  <c:v>0.151815</c:v>
                </c:pt>
                <c:pt idx="1869">
                  <c:v>0.151867</c:v>
                </c:pt>
                <c:pt idx="1870">
                  <c:v>0.151989</c:v>
                </c:pt>
                <c:pt idx="1871">
                  <c:v>0.152082</c:v>
                </c:pt>
                <c:pt idx="1872">
                  <c:v>0.152089</c:v>
                </c:pt>
                <c:pt idx="1873">
                  <c:v>0.15212</c:v>
                </c:pt>
                <c:pt idx="1874">
                  <c:v>0.152312</c:v>
                </c:pt>
                <c:pt idx="1875">
                  <c:v>0.152449</c:v>
                </c:pt>
                <c:pt idx="1876">
                  <c:v>0.152469</c:v>
                </c:pt>
                <c:pt idx="1877">
                  <c:v>0.152488</c:v>
                </c:pt>
                <c:pt idx="1878">
                  <c:v>0.152524</c:v>
                </c:pt>
                <c:pt idx="1879">
                  <c:v>0.15259</c:v>
                </c:pt>
                <c:pt idx="1880">
                  <c:v>0.152901</c:v>
                </c:pt>
                <c:pt idx="1881">
                  <c:v>0.152913</c:v>
                </c:pt>
                <c:pt idx="1882">
                  <c:v>0.153054</c:v>
                </c:pt>
                <c:pt idx="1883">
                  <c:v>0.153079</c:v>
                </c:pt>
                <c:pt idx="1884">
                  <c:v>0.153089</c:v>
                </c:pt>
                <c:pt idx="1885">
                  <c:v>0.153124</c:v>
                </c:pt>
                <c:pt idx="1886">
                  <c:v>0.153149</c:v>
                </c:pt>
                <c:pt idx="1887">
                  <c:v>0.153219</c:v>
                </c:pt>
                <c:pt idx="1888">
                  <c:v>0.153247</c:v>
                </c:pt>
                <c:pt idx="1889">
                  <c:v>0.153272</c:v>
                </c:pt>
                <c:pt idx="1890">
                  <c:v>0.153409</c:v>
                </c:pt>
                <c:pt idx="1891">
                  <c:v>0.153431</c:v>
                </c:pt>
                <c:pt idx="1892">
                  <c:v>0.153588</c:v>
                </c:pt>
                <c:pt idx="1893">
                  <c:v>0.153876</c:v>
                </c:pt>
                <c:pt idx="1894">
                  <c:v>0.153926</c:v>
                </c:pt>
                <c:pt idx="1895">
                  <c:v>0.154035</c:v>
                </c:pt>
                <c:pt idx="1896">
                  <c:v>0.154155</c:v>
                </c:pt>
                <c:pt idx="1897">
                  <c:v>0.1542</c:v>
                </c:pt>
                <c:pt idx="1898">
                  <c:v>0.154269</c:v>
                </c:pt>
                <c:pt idx="1899">
                  <c:v>0.154329</c:v>
                </c:pt>
                <c:pt idx="1900">
                  <c:v>0.154343</c:v>
                </c:pt>
                <c:pt idx="1901">
                  <c:v>0.154551</c:v>
                </c:pt>
                <c:pt idx="1902">
                  <c:v>0.154556</c:v>
                </c:pt>
                <c:pt idx="1903">
                  <c:v>0.154572</c:v>
                </c:pt>
                <c:pt idx="1904">
                  <c:v>0.154594</c:v>
                </c:pt>
                <c:pt idx="1905">
                  <c:v>0.154628</c:v>
                </c:pt>
                <c:pt idx="1906">
                  <c:v>0.154629</c:v>
                </c:pt>
                <c:pt idx="1907">
                  <c:v>0.154676</c:v>
                </c:pt>
                <c:pt idx="1908">
                  <c:v>0.154704</c:v>
                </c:pt>
                <c:pt idx="1909">
                  <c:v>0.154754</c:v>
                </c:pt>
                <c:pt idx="1910">
                  <c:v>0.154824</c:v>
                </c:pt>
                <c:pt idx="1911">
                  <c:v>0.154993</c:v>
                </c:pt>
                <c:pt idx="1912">
                  <c:v>0.154995</c:v>
                </c:pt>
                <c:pt idx="1913">
                  <c:v>0.155006</c:v>
                </c:pt>
                <c:pt idx="1914">
                  <c:v>0.155021</c:v>
                </c:pt>
                <c:pt idx="1915">
                  <c:v>0.1551</c:v>
                </c:pt>
                <c:pt idx="1916">
                  <c:v>0.155221</c:v>
                </c:pt>
                <c:pt idx="1917">
                  <c:v>0.155265</c:v>
                </c:pt>
                <c:pt idx="1918">
                  <c:v>0.155294</c:v>
                </c:pt>
                <c:pt idx="1919">
                  <c:v>0.155345</c:v>
                </c:pt>
                <c:pt idx="1920">
                  <c:v>0.155372</c:v>
                </c:pt>
                <c:pt idx="1921">
                  <c:v>0.155379</c:v>
                </c:pt>
                <c:pt idx="1922">
                  <c:v>0.155382</c:v>
                </c:pt>
                <c:pt idx="1923">
                  <c:v>0.155395</c:v>
                </c:pt>
                <c:pt idx="1924">
                  <c:v>0.155447</c:v>
                </c:pt>
                <c:pt idx="1925">
                  <c:v>0.15557</c:v>
                </c:pt>
                <c:pt idx="1926">
                  <c:v>0.155653</c:v>
                </c:pt>
                <c:pt idx="1927">
                  <c:v>0.155683</c:v>
                </c:pt>
                <c:pt idx="1928">
                  <c:v>0.155704</c:v>
                </c:pt>
                <c:pt idx="1929">
                  <c:v>0.155771</c:v>
                </c:pt>
                <c:pt idx="1930">
                  <c:v>0.15578</c:v>
                </c:pt>
                <c:pt idx="1931">
                  <c:v>0.155821</c:v>
                </c:pt>
                <c:pt idx="1932">
                  <c:v>0.155862</c:v>
                </c:pt>
                <c:pt idx="1933">
                  <c:v>0.155948</c:v>
                </c:pt>
                <c:pt idx="1934">
                  <c:v>0.156054</c:v>
                </c:pt>
                <c:pt idx="1935">
                  <c:v>0.156267</c:v>
                </c:pt>
                <c:pt idx="1936">
                  <c:v>0.156289</c:v>
                </c:pt>
                <c:pt idx="1937">
                  <c:v>0.156293</c:v>
                </c:pt>
                <c:pt idx="1938">
                  <c:v>0.156296</c:v>
                </c:pt>
                <c:pt idx="1939">
                  <c:v>0.156394</c:v>
                </c:pt>
                <c:pt idx="1940">
                  <c:v>0.156397</c:v>
                </c:pt>
                <c:pt idx="1941">
                  <c:v>0.156403</c:v>
                </c:pt>
                <c:pt idx="1942">
                  <c:v>0.156472</c:v>
                </c:pt>
                <c:pt idx="1943">
                  <c:v>0.156524</c:v>
                </c:pt>
                <c:pt idx="1944">
                  <c:v>0.156532</c:v>
                </c:pt>
                <c:pt idx="1945">
                  <c:v>0.156601</c:v>
                </c:pt>
                <c:pt idx="1946">
                  <c:v>0.156614</c:v>
                </c:pt>
                <c:pt idx="1947">
                  <c:v>0.156676</c:v>
                </c:pt>
                <c:pt idx="1948">
                  <c:v>0.156707</c:v>
                </c:pt>
                <c:pt idx="1949">
                  <c:v>0.156905</c:v>
                </c:pt>
                <c:pt idx="1950">
                  <c:v>0.156913</c:v>
                </c:pt>
                <c:pt idx="1951">
                  <c:v>0.156941</c:v>
                </c:pt>
                <c:pt idx="1952">
                  <c:v>0.157006</c:v>
                </c:pt>
                <c:pt idx="1953">
                  <c:v>0.157122</c:v>
                </c:pt>
                <c:pt idx="1954">
                  <c:v>0.157162</c:v>
                </c:pt>
                <c:pt idx="1955">
                  <c:v>0.157219</c:v>
                </c:pt>
                <c:pt idx="1956">
                  <c:v>0.157622</c:v>
                </c:pt>
                <c:pt idx="1957">
                  <c:v>0.157676</c:v>
                </c:pt>
                <c:pt idx="1958">
                  <c:v>0.157792</c:v>
                </c:pt>
                <c:pt idx="1959">
                  <c:v>0.157991</c:v>
                </c:pt>
                <c:pt idx="1960">
                  <c:v>0.158064</c:v>
                </c:pt>
                <c:pt idx="1961">
                  <c:v>0.158137</c:v>
                </c:pt>
                <c:pt idx="1962">
                  <c:v>0.158294</c:v>
                </c:pt>
                <c:pt idx="1963">
                  <c:v>0.158304</c:v>
                </c:pt>
                <c:pt idx="1964">
                  <c:v>0.158394</c:v>
                </c:pt>
                <c:pt idx="1965">
                  <c:v>0.158447</c:v>
                </c:pt>
                <c:pt idx="1966">
                  <c:v>0.158603</c:v>
                </c:pt>
                <c:pt idx="1967">
                  <c:v>0.158616</c:v>
                </c:pt>
                <c:pt idx="1968">
                  <c:v>0.158655</c:v>
                </c:pt>
                <c:pt idx="1969">
                  <c:v>0.158704</c:v>
                </c:pt>
                <c:pt idx="1970">
                  <c:v>0.158724</c:v>
                </c:pt>
                <c:pt idx="1971">
                  <c:v>0.158793</c:v>
                </c:pt>
                <c:pt idx="1972">
                  <c:v>0.158806</c:v>
                </c:pt>
                <c:pt idx="1973">
                  <c:v>0.158858</c:v>
                </c:pt>
                <c:pt idx="1974">
                  <c:v>0.158875</c:v>
                </c:pt>
                <c:pt idx="1975">
                  <c:v>0.158891</c:v>
                </c:pt>
                <c:pt idx="1976">
                  <c:v>0.158911</c:v>
                </c:pt>
                <c:pt idx="1977">
                  <c:v>0.158925</c:v>
                </c:pt>
                <c:pt idx="1978">
                  <c:v>0.159034</c:v>
                </c:pt>
                <c:pt idx="1979">
                  <c:v>0.159041</c:v>
                </c:pt>
                <c:pt idx="1980">
                  <c:v>0.159228</c:v>
                </c:pt>
                <c:pt idx="1981">
                  <c:v>0.159309</c:v>
                </c:pt>
                <c:pt idx="1982">
                  <c:v>0.159327</c:v>
                </c:pt>
                <c:pt idx="1983">
                  <c:v>0.159371</c:v>
                </c:pt>
                <c:pt idx="1984">
                  <c:v>0.159495</c:v>
                </c:pt>
                <c:pt idx="1985">
                  <c:v>0.15963</c:v>
                </c:pt>
                <c:pt idx="1986">
                  <c:v>0.159735</c:v>
                </c:pt>
                <c:pt idx="1987">
                  <c:v>0.159923</c:v>
                </c:pt>
                <c:pt idx="1988">
                  <c:v>0.159982</c:v>
                </c:pt>
                <c:pt idx="1989">
                  <c:v>0.160081</c:v>
                </c:pt>
                <c:pt idx="1990">
                  <c:v>0.160118</c:v>
                </c:pt>
                <c:pt idx="1991">
                  <c:v>0.160125</c:v>
                </c:pt>
                <c:pt idx="1992">
                  <c:v>0.160126</c:v>
                </c:pt>
                <c:pt idx="1993">
                  <c:v>0.16016</c:v>
                </c:pt>
                <c:pt idx="1994">
                  <c:v>0.160161</c:v>
                </c:pt>
                <c:pt idx="1995">
                  <c:v>0.16021</c:v>
                </c:pt>
                <c:pt idx="1996">
                  <c:v>0.160247</c:v>
                </c:pt>
                <c:pt idx="1997">
                  <c:v>0.160332</c:v>
                </c:pt>
                <c:pt idx="1998">
                  <c:v>0.16035</c:v>
                </c:pt>
                <c:pt idx="1999">
                  <c:v>0.160396</c:v>
                </c:pt>
                <c:pt idx="2000">
                  <c:v>0.160505</c:v>
                </c:pt>
                <c:pt idx="2001">
                  <c:v>0.160626</c:v>
                </c:pt>
                <c:pt idx="2002">
                  <c:v>0.160657</c:v>
                </c:pt>
                <c:pt idx="2003">
                  <c:v>0.160677</c:v>
                </c:pt>
                <c:pt idx="2004">
                  <c:v>0.160755</c:v>
                </c:pt>
                <c:pt idx="2005">
                  <c:v>0.160756</c:v>
                </c:pt>
                <c:pt idx="2006">
                  <c:v>0.16077</c:v>
                </c:pt>
                <c:pt idx="2007">
                  <c:v>0.160806</c:v>
                </c:pt>
                <c:pt idx="2008">
                  <c:v>0.161125</c:v>
                </c:pt>
                <c:pt idx="2009">
                  <c:v>0.161195</c:v>
                </c:pt>
                <c:pt idx="2010">
                  <c:v>0.161211</c:v>
                </c:pt>
                <c:pt idx="2011">
                  <c:v>0.161215</c:v>
                </c:pt>
                <c:pt idx="2012">
                  <c:v>0.16141</c:v>
                </c:pt>
                <c:pt idx="2013">
                  <c:v>0.161415</c:v>
                </c:pt>
                <c:pt idx="2014">
                  <c:v>0.16145</c:v>
                </c:pt>
                <c:pt idx="2015">
                  <c:v>0.161561</c:v>
                </c:pt>
                <c:pt idx="2016">
                  <c:v>0.161584</c:v>
                </c:pt>
                <c:pt idx="2017">
                  <c:v>0.161636</c:v>
                </c:pt>
                <c:pt idx="2018">
                  <c:v>0.161645</c:v>
                </c:pt>
                <c:pt idx="2019">
                  <c:v>0.161669</c:v>
                </c:pt>
                <c:pt idx="2020">
                  <c:v>0.161892</c:v>
                </c:pt>
                <c:pt idx="2021">
                  <c:v>0.161939</c:v>
                </c:pt>
                <c:pt idx="2022">
                  <c:v>0.161971</c:v>
                </c:pt>
                <c:pt idx="2023">
                  <c:v>0.161985</c:v>
                </c:pt>
                <c:pt idx="2024">
                  <c:v>0.16199</c:v>
                </c:pt>
                <c:pt idx="2025">
                  <c:v>0.162091</c:v>
                </c:pt>
                <c:pt idx="2026">
                  <c:v>0.162148</c:v>
                </c:pt>
                <c:pt idx="2027">
                  <c:v>0.162182</c:v>
                </c:pt>
                <c:pt idx="2028">
                  <c:v>0.162283</c:v>
                </c:pt>
                <c:pt idx="2029">
                  <c:v>0.162292</c:v>
                </c:pt>
                <c:pt idx="2030">
                  <c:v>0.162309</c:v>
                </c:pt>
                <c:pt idx="2031">
                  <c:v>0.162388</c:v>
                </c:pt>
                <c:pt idx="2032">
                  <c:v>0.162441</c:v>
                </c:pt>
                <c:pt idx="2033">
                  <c:v>0.162489</c:v>
                </c:pt>
                <c:pt idx="2034">
                  <c:v>0.162521</c:v>
                </c:pt>
                <c:pt idx="2035">
                  <c:v>0.162529</c:v>
                </c:pt>
                <c:pt idx="2036">
                  <c:v>0.162552</c:v>
                </c:pt>
                <c:pt idx="2037">
                  <c:v>0.162583</c:v>
                </c:pt>
                <c:pt idx="2038">
                  <c:v>0.162609</c:v>
                </c:pt>
                <c:pt idx="2039">
                  <c:v>0.162679</c:v>
                </c:pt>
                <c:pt idx="2040">
                  <c:v>0.162698</c:v>
                </c:pt>
                <c:pt idx="2041">
                  <c:v>0.162732</c:v>
                </c:pt>
                <c:pt idx="2042">
                  <c:v>0.16274</c:v>
                </c:pt>
                <c:pt idx="2043">
                  <c:v>0.162772</c:v>
                </c:pt>
                <c:pt idx="2044">
                  <c:v>0.1628</c:v>
                </c:pt>
                <c:pt idx="2045">
                  <c:v>0.162878</c:v>
                </c:pt>
                <c:pt idx="2046">
                  <c:v>0.162904</c:v>
                </c:pt>
                <c:pt idx="2047">
                  <c:v>0.163055</c:v>
                </c:pt>
                <c:pt idx="2048">
                  <c:v>0.163098</c:v>
                </c:pt>
                <c:pt idx="2049">
                  <c:v>0.163128</c:v>
                </c:pt>
                <c:pt idx="2050">
                  <c:v>0.163319</c:v>
                </c:pt>
                <c:pt idx="2051">
                  <c:v>0.163332</c:v>
                </c:pt>
                <c:pt idx="2052">
                  <c:v>0.163334</c:v>
                </c:pt>
                <c:pt idx="2053">
                  <c:v>0.163369</c:v>
                </c:pt>
                <c:pt idx="2054">
                  <c:v>0.163378</c:v>
                </c:pt>
                <c:pt idx="2055">
                  <c:v>0.163425</c:v>
                </c:pt>
                <c:pt idx="2056">
                  <c:v>0.163437</c:v>
                </c:pt>
                <c:pt idx="2057">
                  <c:v>0.163503</c:v>
                </c:pt>
                <c:pt idx="2058">
                  <c:v>0.163553</c:v>
                </c:pt>
                <c:pt idx="2059">
                  <c:v>0.163604</c:v>
                </c:pt>
                <c:pt idx="2060">
                  <c:v>0.163647</c:v>
                </c:pt>
                <c:pt idx="2061">
                  <c:v>0.163669</c:v>
                </c:pt>
                <c:pt idx="2062">
                  <c:v>0.163716</c:v>
                </c:pt>
                <c:pt idx="2063">
                  <c:v>0.163813</c:v>
                </c:pt>
                <c:pt idx="2064">
                  <c:v>0.163815</c:v>
                </c:pt>
                <c:pt idx="2065">
                  <c:v>0.163898</c:v>
                </c:pt>
                <c:pt idx="2066">
                  <c:v>0.16395</c:v>
                </c:pt>
                <c:pt idx="2067">
                  <c:v>0.163958</c:v>
                </c:pt>
                <c:pt idx="2068">
                  <c:v>0.16397</c:v>
                </c:pt>
                <c:pt idx="2069">
                  <c:v>0.163971</c:v>
                </c:pt>
                <c:pt idx="2070">
                  <c:v>0.164012</c:v>
                </c:pt>
                <c:pt idx="2071">
                  <c:v>0.164022</c:v>
                </c:pt>
                <c:pt idx="2072">
                  <c:v>0.164035</c:v>
                </c:pt>
                <c:pt idx="2073">
                  <c:v>0.164046</c:v>
                </c:pt>
                <c:pt idx="2074">
                  <c:v>0.16408</c:v>
                </c:pt>
                <c:pt idx="2075">
                  <c:v>0.164092</c:v>
                </c:pt>
                <c:pt idx="2076">
                  <c:v>0.164126</c:v>
                </c:pt>
                <c:pt idx="2077">
                  <c:v>0.164224</c:v>
                </c:pt>
                <c:pt idx="2078">
                  <c:v>0.164289</c:v>
                </c:pt>
                <c:pt idx="2079">
                  <c:v>0.164295</c:v>
                </c:pt>
                <c:pt idx="2080">
                  <c:v>0.164451</c:v>
                </c:pt>
                <c:pt idx="2081">
                  <c:v>0.164519</c:v>
                </c:pt>
                <c:pt idx="2082">
                  <c:v>0.164545</c:v>
                </c:pt>
                <c:pt idx="2083">
                  <c:v>0.164586</c:v>
                </c:pt>
                <c:pt idx="2084">
                  <c:v>0.164593</c:v>
                </c:pt>
                <c:pt idx="2085">
                  <c:v>0.164665</c:v>
                </c:pt>
                <c:pt idx="2086">
                  <c:v>0.164669</c:v>
                </c:pt>
                <c:pt idx="2087">
                  <c:v>0.164732</c:v>
                </c:pt>
                <c:pt idx="2088">
                  <c:v>0.164797</c:v>
                </c:pt>
                <c:pt idx="2089">
                  <c:v>0.164834</c:v>
                </c:pt>
                <c:pt idx="2090">
                  <c:v>0.164865</c:v>
                </c:pt>
                <c:pt idx="2091">
                  <c:v>0.164871</c:v>
                </c:pt>
                <c:pt idx="2092">
                  <c:v>0.164924</c:v>
                </c:pt>
                <c:pt idx="2093">
                  <c:v>0.165161</c:v>
                </c:pt>
                <c:pt idx="2094">
                  <c:v>0.165267</c:v>
                </c:pt>
                <c:pt idx="2095">
                  <c:v>0.165286</c:v>
                </c:pt>
                <c:pt idx="2096">
                  <c:v>0.165536</c:v>
                </c:pt>
                <c:pt idx="2097">
                  <c:v>0.165543</c:v>
                </c:pt>
                <c:pt idx="2098">
                  <c:v>0.165591</c:v>
                </c:pt>
                <c:pt idx="2099">
                  <c:v>0.1656</c:v>
                </c:pt>
                <c:pt idx="2100">
                  <c:v>0.165602</c:v>
                </c:pt>
                <c:pt idx="2101">
                  <c:v>0.165607</c:v>
                </c:pt>
                <c:pt idx="2102">
                  <c:v>0.165656</c:v>
                </c:pt>
                <c:pt idx="2103">
                  <c:v>0.165698</c:v>
                </c:pt>
                <c:pt idx="2104">
                  <c:v>0.16574</c:v>
                </c:pt>
                <c:pt idx="2105">
                  <c:v>0.165812</c:v>
                </c:pt>
                <c:pt idx="2106">
                  <c:v>0.165816</c:v>
                </c:pt>
                <c:pt idx="2107">
                  <c:v>0.165865</c:v>
                </c:pt>
                <c:pt idx="2108">
                  <c:v>0.165918</c:v>
                </c:pt>
                <c:pt idx="2109">
                  <c:v>0.166082</c:v>
                </c:pt>
                <c:pt idx="2110">
                  <c:v>0.166172</c:v>
                </c:pt>
                <c:pt idx="2111">
                  <c:v>0.166251</c:v>
                </c:pt>
                <c:pt idx="2112">
                  <c:v>0.166421</c:v>
                </c:pt>
                <c:pt idx="2113">
                  <c:v>0.166449</c:v>
                </c:pt>
                <c:pt idx="2114">
                  <c:v>0.166605</c:v>
                </c:pt>
                <c:pt idx="2115">
                  <c:v>0.166614</c:v>
                </c:pt>
                <c:pt idx="2116">
                  <c:v>0.166821</c:v>
                </c:pt>
                <c:pt idx="2117">
                  <c:v>0.166828</c:v>
                </c:pt>
                <c:pt idx="2118">
                  <c:v>0.166932</c:v>
                </c:pt>
                <c:pt idx="2119">
                  <c:v>0.16698</c:v>
                </c:pt>
                <c:pt idx="2120">
                  <c:v>0.167024</c:v>
                </c:pt>
                <c:pt idx="2121">
                  <c:v>0.167041</c:v>
                </c:pt>
                <c:pt idx="2122">
                  <c:v>0.167172</c:v>
                </c:pt>
                <c:pt idx="2123">
                  <c:v>0.167293</c:v>
                </c:pt>
                <c:pt idx="2124">
                  <c:v>0.16734</c:v>
                </c:pt>
                <c:pt idx="2125">
                  <c:v>0.16739</c:v>
                </c:pt>
                <c:pt idx="2126">
                  <c:v>0.167399</c:v>
                </c:pt>
                <c:pt idx="2127">
                  <c:v>0.167404</c:v>
                </c:pt>
                <c:pt idx="2128">
                  <c:v>0.167414</c:v>
                </c:pt>
                <c:pt idx="2129">
                  <c:v>0.167457</c:v>
                </c:pt>
                <c:pt idx="2130">
                  <c:v>0.167536</c:v>
                </c:pt>
                <c:pt idx="2131">
                  <c:v>0.167547</c:v>
                </c:pt>
                <c:pt idx="2132">
                  <c:v>0.167687</c:v>
                </c:pt>
                <c:pt idx="2133">
                  <c:v>0.167809</c:v>
                </c:pt>
                <c:pt idx="2134">
                  <c:v>0.167882</c:v>
                </c:pt>
                <c:pt idx="2135">
                  <c:v>0.167972</c:v>
                </c:pt>
                <c:pt idx="2136">
                  <c:v>0.168058</c:v>
                </c:pt>
                <c:pt idx="2137">
                  <c:v>0.168149</c:v>
                </c:pt>
                <c:pt idx="2138">
                  <c:v>0.168189</c:v>
                </c:pt>
                <c:pt idx="2139">
                  <c:v>0.168255</c:v>
                </c:pt>
                <c:pt idx="2140">
                  <c:v>0.1683</c:v>
                </c:pt>
                <c:pt idx="2141">
                  <c:v>0.168327</c:v>
                </c:pt>
                <c:pt idx="2142">
                  <c:v>0.168511</c:v>
                </c:pt>
                <c:pt idx="2143">
                  <c:v>0.168519</c:v>
                </c:pt>
                <c:pt idx="2144">
                  <c:v>0.168593</c:v>
                </c:pt>
                <c:pt idx="2145">
                  <c:v>0.168744</c:v>
                </c:pt>
                <c:pt idx="2146">
                  <c:v>0.16876</c:v>
                </c:pt>
                <c:pt idx="2147">
                  <c:v>0.169066</c:v>
                </c:pt>
                <c:pt idx="2148">
                  <c:v>0.169168</c:v>
                </c:pt>
                <c:pt idx="2149">
                  <c:v>0.169173</c:v>
                </c:pt>
                <c:pt idx="2150">
                  <c:v>0.169281</c:v>
                </c:pt>
                <c:pt idx="2151">
                  <c:v>0.169355</c:v>
                </c:pt>
                <c:pt idx="2152">
                  <c:v>0.169395</c:v>
                </c:pt>
                <c:pt idx="2153">
                  <c:v>0.16947</c:v>
                </c:pt>
                <c:pt idx="2154">
                  <c:v>0.169728</c:v>
                </c:pt>
                <c:pt idx="2155">
                  <c:v>0.169845</c:v>
                </c:pt>
                <c:pt idx="2156">
                  <c:v>0.169897</c:v>
                </c:pt>
                <c:pt idx="2157">
                  <c:v>0.169917</c:v>
                </c:pt>
                <c:pt idx="2158">
                  <c:v>0.16996</c:v>
                </c:pt>
                <c:pt idx="2159">
                  <c:v>0.17011</c:v>
                </c:pt>
                <c:pt idx="2160">
                  <c:v>0.170239</c:v>
                </c:pt>
                <c:pt idx="2161">
                  <c:v>0.170248</c:v>
                </c:pt>
                <c:pt idx="2162">
                  <c:v>0.170375</c:v>
                </c:pt>
                <c:pt idx="2163">
                  <c:v>0.170512</c:v>
                </c:pt>
                <c:pt idx="2164">
                  <c:v>0.170629</c:v>
                </c:pt>
                <c:pt idx="2165">
                  <c:v>0.17064</c:v>
                </c:pt>
                <c:pt idx="2166">
                  <c:v>0.17065</c:v>
                </c:pt>
                <c:pt idx="2167">
                  <c:v>0.170725</c:v>
                </c:pt>
                <c:pt idx="2168">
                  <c:v>0.170729</c:v>
                </c:pt>
                <c:pt idx="2169">
                  <c:v>0.170831</c:v>
                </c:pt>
                <c:pt idx="2170">
                  <c:v>0.170939</c:v>
                </c:pt>
                <c:pt idx="2171">
                  <c:v>0.171092</c:v>
                </c:pt>
                <c:pt idx="2172">
                  <c:v>0.171254</c:v>
                </c:pt>
                <c:pt idx="2173">
                  <c:v>0.171389</c:v>
                </c:pt>
                <c:pt idx="2174">
                  <c:v>0.171447</c:v>
                </c:pt>
                <c:pt idx="2175">
                  <c:v>0.171489</c:v>
                </c:pt>
                <c:pt idx="2176">
                  <c:v>0.171738</c:v>
                </c:pt>
                <c:pt idx="2177">
                  <c:v>0.1718</c:v>
                </c:pt>
                <c:pt idx="2178">
                  <c:v>0.171821</c:v>
                </c:pt>
                <c:pt idx="2179">
                  <c:v>0.171845</c:v>
                </c:pt>
                <c:pt idx="2180">
                  <c:v>0.171879</c:v>
                </c:pt>
                <c:pt idx="2181">
                  <c:v>0.171918</c:v>
                </c:pt>
                <c:pt idx="2182">
                  <c:v>0.171922</c:v>
                </c:pt>
                <c:pt idx="2183">
                  <c:v>0.172095</c:v>
                </c:pt>
                <c:pt idx="2184">
                  <c:v>0.172298</c:v>
                </c:pt>
                <c:pt idx="2185">
                  <c:v>0.172317</c:v>
                </c:pt>
                <c:pt idx="2186">
                  <c:v>0.172487</c:v>
                </c:pt>
                <c:pt idx="2187">
                  <c:v>0.172775</c:v>
                </c:pt>
                <c:pt idx="2188">
                  <c:v>0.172835</c:v>
                </c:pt>
                <c:pt idx="2189">
                  <c:v>0.172912</c:v>
                </c:pt>
                <c:pt idx="2190">
                  <c:v>0.173055</c:v>
                </c:pt>
                <c:pt idx="2191">
                  <c:v>0.173152</c:v>
                </c:pt>
                <c:pt idx="2192">
                  <c:v>0.173169</c:v>
                </c:pt>
                <c:pt idx="2193">
                  <c:v>0.173277</c:v>
                </c:pt>
                <c:pt idx="2194">
                  <c:v>0.173285</c:v>
                </c:pt>
                <c:pt idx="2195">
                  <c:v>0.173305</c:v>
                </c:pt>
                <c:pt idx="2196">
                  <c:v>0.173399</c:v>
                </c:pt>
                <c:pt idx="2197">
                  <c:v>0.17342</c:v>
                </c:pt>
                <c:pt idx="2198">
                  <c:v>0.173432</c:v>
                </c:pt>
                <c:pt idx="2199">
                  <c:v>0.17348</c:v>
                </c:pt>
                <c:pt idx="2200">
                  <c:v>0.173508</c:v>
                </c:pt>
                <c:pt idx="2201">
                  <c:v>0.173628</c:v>
                </c:pt>
                <c:pt idx="2202">
                  <c:v>0.173643</c:v>
                </c:pt>
                <c:pt idx="2203">
                  <c:v>0.173649</c:v>
                </c:pt>
                <c:pt idx="2204">
                  <c:v>0.17375</c:v>
                </c:pt>
                <c:pt idx="2205">
                  <c:v>0.173752</c:v>
                </c:pt>
                <c:pt idx="2206">
                  <c:v>0.173922</c:v>
                </c:pt>
                <c:pt idx="2207">
                  <c:v>0.173931</c:v>
                </c:pt>
                <c:pt idx="2208">
                  <c:v>0.173955</c:v>
                </c:pt>
                <c:pt idx="2209">
                  <c:v>0.17399</c:v>
                </c:pt>
                <c:pt idx="2210">
                  <c:v>0.174016</c:v>
                </c:pt>
                <c:pt idx="2211">
                  <c:v>0.174045</c:v>
                </c:pt>
                <c:pt idx="2212">
                  <c:v>0.174054</c:v>
                </c:pt>
                <c:pt idx="2213">
                  <c:v>0.174094</c:v>
                </c:pt>
                <c:pt idx="2214">
                  <c:v>0.174108</c:v>
                </c:pt>
                <c:pt idx="2215">
                  <c:v>0.174332</c:v>
                </c:pt>
                <c:pt idx="2216">
                  <c:v>0.174415</c:v>
                </c:pt>
                <c:pt idx="2217">
                  <c:v>0.174464</c:v>
                </c:pt>
                <c:pt idx="2218">
                  <c:v>0.174512</c:v>
                </c:pt>
                <c:pt idx="2219">
                  <c:v>0.174517</c:v>
                </c:pt>
                <c:pt idx="2220">
                  <c:v>0.17453</c:v>
                </c:pt>
                <c:pt idx="2221">
                  <c:v>0.174587</c:v>
                </c:pt>
                <c:pt idx="2222">
                  <c:v>0.174595</c:v>
                </c:pt>
                <c:pt idx="2223">
                  <c:v>0.174694</c:v>
                </c:pt>
                <c:pt idx="2224">
                  <c:v>0.174764</c:v>
                </c:pt>
                <c:pt idx="2225">
                  <c:v>0.174798</c:v>
                </c:pt>
                <c:pt idx="2226">
                  <c:v>0.17495</c:v>
                </c:pt>
                <c:pt idx="2227">
                  <c:v>0.17516</c:v>
                </c:pt>
                <c:pt idx="2228">
                  <c:v>0.175363</c:v>
                </c:pt>
                <c:pt idx="2229">
                  <c:v>0.175369</c:v>
                </c:pt>
                <c:pt idx="2230">
                  <c:v>0.175377</c:v>
                </c:pt>
                <c:pt idx="2231">
                  <c:v>0.17539</c:v>
                </c:pt>
                <c:pt idx="2232">
                  <c:v>0.175535</c:v>
                </c:pt>
                <c:pt idx="2233">
                  <c:v>0.175559</c:v>
                </c:pt>
                <c:pt idx="2234">
                  <c:v>0.175828</c:v>
                </c:pt>
                <c:pt idx="2235">
                  <c:v>0.175869</c:v>
                </c:pt>
                <c:pt idx="2236">
                  <c:v>0.175985</c:v>
                </c:pt>
                <c:pt idx="2237">
                  <c:v>0.17599</c:v>
                </c:pt>
                <c:pt idx="2238">
                  <c:v>0.176175</c:v>
                </c:pt>
                <c:pt idx="2239">
                  <c:v>0.176274</c:v>
                </c:pt>
                <c:pt idx="2240">
                  <c:v>0.176337</c:v>
                </c:pt>
                <c:pt idx="2241">
                  <c:v>0.17642</c:v>
                </c:pt>
                <c:pt idx="2242">
                  <c:v>0.176523</c:v>
                </c:pt>
                <c:pt idx="2243">
                  <c:v>0.17663</c:v>
                </c:pt>
                <c:pt idx="2244">
                  <c:v>0.176793</c:v>
                </c:pt>
                <c:pt idx="2245">
                  <c:v>0.177143</c:v>
                </c:pt>
                <c:pt idx="2246">
                  <c:v>0.177206</c:v>
                </c:pt>
                <c:pt idx="2247">
                  <c:v>0.177348</c:v>
                </c:pt>
                <c:pt idx="2248">
                  <c:v>0.177356</c:v>
                </c:pt>
                <c:pt idx="2249">
                  <c:v>0.177408</c:v>
                </c:pt>
                <c:pt idx="2250">
                  <c:v>0.177423</c:v>
                </c:pt>
                <c:pt idx="2251">
                  <c:v>0.17757</c:v>
                </c:pt>
                <c:pt idx="2252">
                  <c:v>0.177579</c:v>
                </c:pt>
                <c:pt idx="2253">
                  <c:v>0.177956</c:v>
                </c:pt>
                <c:pt idx="2254">
                  <c:v>0.177981</c:v>
                </c:pt>
                <c:pt idx="2255">
                  <c:v>0.178021</c:v>
                </c:pt>
                <c:pt idx="2256">
                  <c:v>0.178066</c:v>
                </c:pt>
                <c:pt idx="2257">
                  <c:v>0.178146</c:v>
                </c:pt>
                <c:pt idx="2258">
                  <c:v>0.178158</c:v>
                </c:pt>
                <c:pt idx="2259">
                  <c:v>0.178255</c:v>
                </c:pt>
                <c:pt idx="2260">
                  <c:v>0.178267</c:v>
                </c:pt>
                <c:pt idx="2261">
                  <c:v>0.178504</c:v>
                </c:pt>
                <c:pt idx="2262">
                  <c:v>0.178535</c:v>
                </c:pt>
                <c:pt idx="2263">
                  <c:v>0.178662</c:v>
                </c:pt>
                <c:pt idx="2264">
                  <c:v>0.17889</c:v>
                </c:pt>
                <c:pt idx="2265">
                  <c:v>0.178904</c:v>
                </c:pt>
                <c:pt idx="2266">
                  <c:v>0.178985</c:v>
                </c:pt>
                <c:pt idx="2267">
                  <c:v>0.179035</c:v>
                </c:pt>
                <c:pt idx="2268">
                  <c:v>0.17911</c:v>
                </c:pt>
                <c:pt idx="2269">
                  <c:v>0.179226</c:v>
                </c:pt>
                <c:pt idx="2270">
                  <c:v>0.179259</c:v>
                </c:pt>
                <c:pt idx="2271">
                  <c:v>0.179325</c:v>
                </c:pt>
                <c:pt idx="2272">
                  <c:v>0.179374</c:v>
                </c:pt>
                <c:pt idx="2273">
                  <c:v>0.179386</c:v>
                </c:pt>
                <c:pt idx="2274">
                  <c:v>0.179439</c:v>
                </c:pt>
                <c:pt idx="2275">
                  <c:v>0.179482</c:v>
                </c:pt>
                <c:pt idx="2276">
                  <c:v>0.179511</c:v>
                </c:pt>
                <c:pt idx="2277">
                  <c:v>0.179552</c:v>
                </c:pt>
                <c:pt idx="2278">
                  <c:v>0.179775</c:v>
                </c:pt>
                <c:pt idx="2279">
                  <c:v>0.179795</c:v>
                </c:pt>
                <c:pt idx="2280">
                  <c:v>0.179853</c:v>
                </c:pt>
                <c:pt idx="2281">
                  <c:v>0.179945</c:v>
                </c:pt>
                <c:pt idx="2282">
                  <c:v>0.18005</c:v>
                </c:pt>
                <c:pt idx="2283">
                  <c:v>0.180062</c:v>
                </c:pt>
                <c:pt idx="2284">
                  <c:v>0.180146</c:v>
                </c:pt>
                <c:pt idx="2285">
                  <c:v>0.180272</c:v>
                </c:pt>
                <c:pt idx="2286">
                  <c:v>0.180372</c:v>
                </c:pt>
                <c:pt idx="2287">
                  <c:v>0.180483</c:v>
                </c:pt>
                <c:pt idx="2288">
                  <c:v>0.180814</c:v>
                </c:pt>
                <c:pt idx="2289">
                  <c:v>0.180827</c:v>
                </c:pt>
                <c:pt idx="2290">
                  <c:v>0.18097</c:v>
                </c:pt>
                <c:pt idx="2291">
                  <c:v>0.181408</c:v>
                </c:pt>
                <c:pt idx="2292">
                  <c:v>0.181491</c:v>
                </c:pt>
                <c:pt idx="2293">
                  <c:v>0.181505</c:v>
                </c:pt>
                <c:pt idx="2294">
                  <c:v>0.181555</c:v>
                </c:pt>
                <c:pt idx="2295">
                  <c:v>0.181658</c:v>
                </c:pt>
                <c:pt idx="2296">
                  <c:v>0.181692</c:v>
                </c:pt>
                <c:pt idx="2297">
                  <c:v>0.181928</c:v>
                </c:pt>
                <c:pt idx="2298">
                  <c:v>0.182138</c:v>
                </c:pt>
                <c:pt idx="2299">
                  <c:v>0.18228</c:v>
                </c:pt>
                <c:pt idx="2300">
                  <c:v>0.182382</c:v>
                </c:pt>
                <c:pt idx="2301">
                  <c:v>0.182467</c:v>
                </c:pt>
                <c:pt idx="2302">
                  <c:v>0.182535</c:v>
                </c:pt>
                <c:pt idx="2303">
                  <c:v>0.182545</c:v>
                </c:pt>
                <c:pt idx="2304">
                  <c:v>0.182793</c:v>
                </c:pt>
                <c:pt idx="2305">
                  <c:v>0.183016</c:v>
                </c:pt>
                <c:pt idx="2306">
                  <c:v>0.183034</c:v>
                </c:pt>
                <c:pt idx="2307">
                  <c:v>0.183126</c:v>
                </c:pt>
                <c:pt idx="2308">
                  <c:v>0.183145</c:v>
                </c:pt>
                <c:pt idx="2309">
                  <c:v>0.183185</c:v>
                </c:pt>
                <c:pt idx="2310">
                  <c:v>0.183246</c:v>
                </c:pt>
                <c:pt idx="2311">
                  <c:v>0.183268</c:v>
                </c:pt>
                <c:pt idx="2312">
                  <c:v>0.183273</c:v>
                </c:pt>
                <c:pt idx="2313">
                  <c:v>0.183337</c:v>
                </c:pt>
                <c:pt idx="2314">
                  <c:v>0.183526</c:v>
                </c:pt>
                <c:pt idx="2315">
                  <c:v>0.18356</c:v>
                </c:pt>
                <c:pt idx="2316">
                  <c:v>0.183662</c:v>
                </c:pt>
                <c:pt idx="2317">
                  <c:v>0.183833</c:v>
                </c:pt>
                <c:pt idx="2318">
                  <c:v>0.184031</c:v>
                </c:pt>
                <c:pt idx="2319">
                  <c:v>0.184113</c:v>
                </c:pt>
                <c:pt idx="2320">
                  <c:v>0.184145</c:v>
                </c:pt>
                <c:pt idx="2321">
                  <c:v>0.184333</c:v>
                </c:pt>
                <c:pt idx="2322">
                  <c:v>0.184453</c:v>
                </c:pt>
                <c:pt idx="2323">
                  <c:v>0.184556</c:v>
                </c:pt>
                <c:pt idx="2324">
                  <c:v>0.184619</c:v>
                </c:pt>
                <c:pt idx="2325">
                  <c:v>0.184813</c:v>
                </c:pt>
                <c:pt idx="2326">
                  <c:v>0.18482</c:v>
                </c:pt>
                <c:pt idx="2327">
                  <c:v>0.185021</c:v>
                </c:pt>
                <c:pt idx="2328">
                  <c:v>0.185034</c:v>
                </c:pt>
                <c:pt idx="2329">
                  <c:v>0.185079</c:v>
                </c:pt>
                <c:pt idx="2330">
                  <c:v>0.185119</c:v>
                </c:pt>
                <c:pt idx="2331">
                  <c:v>0.185247</c:v>
                </c:pt>
                <c:pt idx="2332">
                  <c:v>0.185285</c:v>
                </c:pt>
                <c:pt idx="2333">
                  <c:v>0.185301</c:v>
                </c:pt>
                <c:pt idx="2334">
                  <c:v>0.185314</c:v>
                </c:pt>
                <c:pt idx="2335">
                  <c:v>0.185422</c:v>
                </c:pt>
                <c:pt idx="2336">
                  <c:v>0.185443</c:v>
                </c:pt>
                <c:pt idx="2337">
                  <c:v>0.185533</c:v>
                </c:pt>
                <c:pt idx="2338">
                  <c:v>0.185548</c:v>
                </c:pt>
                <c:pt idx="2339">
                  <c:v>0.1856</c:v>
                </c:pt>
                <c:pt idx="2340">
                  <c:v>0.185715</c:v>
                </c:pt>
                <c:pt idx="2341">
                  <c:v>0.185735</c:v>
                </c:pt>
                <c:pt idx="2342">
                  <c:v>0.185804</c:v>
                </c:pt>
                <c:pt idx="2343">
                  <c:v>0.18601</c:v>
                </c:pt>
                <c:pt idx="2344">
                  <c:v>0.18602</c:v>
                </c:pt>
                <c:pt idx="2345">
                  <c:v>0.186056</c:v>
                </c:pt>
                <c:pt idx="2346">
                  <c:v>0.186105</c:v>
                </c:pt>
                <c:pt idx="2347">
                  <c:v>0.186128</c:v>
                </c:pt>
                <c:pt idx="2348">
                  <c:v>0.186224</c:v>
                </c:pt>
                <c:pt idx="2349">
                  <c:v>0.186304</c:v>
                </c:pt>
                <c:pt idx="2350">
                  <c:v>0.186312</c:v>
                </c:pt>
                <c:pt idx="2351">
                  <c:v>0.186339</c:v>
                </c:pt>
                <c:pt idx="2352">
                  <c:v>0.186451</c:v>
                </c:pt>
                <c:pt idx="2353">
                  <c:v>0.186543</c:v>
                </c:pt>
                <c:pt idx="2354">
                  <c:v>0.186559</c:v>
                </c:pt>
                <c:pt idx="2355">
                  <c:v>0.186597</c:v>
                </c:pt>
                <c:pt idx="2356">
                  <c:v>0.186619</c:v>
                </c:pt>
                <c:pt idx="2357">
                  <c:v>0.186672</c:v>
                </c:pt>
                <c:pt idx="2358">
                  <c:v>0.186684</c:v>
                </c:pt>
                <c:pt idx="2359">
                  <c:v>0.18675</c:v>
                </c:pt>
                <c:pt idx="2360">
                  <c:v>0.186761</c:v>
                </c:pt>
                <c:pt idx="2361">
                  <c:v>0.186845</c:v>
                </c:pt>
                <c:pt idx="2362">
                  <c:v>0.186852</c:v>
                </c:pt>
                <c:pt idx="2363">
                  <c:v>0.186865</c:v>
                </c:pt>
                <c:pt idx="2364">
                  <c:v>0.186953</c:v>
                </c:pt>
                <c:pt idx="2365">
                  <c:v>0.187011</c:v>
                </c:pt>
                <c:pt idx="2366">
                  <c:v>0.187027</c:v>
                </c:pt>
                <c:pt idx="2367">
                  <c:v>0.187036</c:v>
                </c:pt>
                <c:pt idx="2368">
                  <c:v>0.187048</c:v>
                </c:pt>
                <c:pt idx="2369">
                  <c:v>0.18711</c:v>
                </c:pt>
                <c:pt idx="2370">
                  <c:v>0.187141</c:v>
                </c:pt>
                <c:pt idx="2371">
                  <c:v>0.187254</c:v>
                </c:pt>
                <c:pt idx="2372">
                  <c:v>0.187324</c:v>
                </c:pt>
                <c:pt idx="2373">
                  <c:v>0.187332</c:v>
                </c:pt>
                <c:pt idx="2374">
                  <c:v>0.187614</c:v>
                </c:pt>
                <c:pt idx="2375">
                  <c:v>0.187706</c:v>
                </c:pt>
                <c:pt idx="2376">
                  <c:v>0.187768</c:v>
                </c:pt>
                <c:pt idx="2377">
                  <c:v>0.18787</c:v>
                </c:pt>
                <c:pt idx="2378">
                  <c:v>0.187882</c:v>
                </c:pt>
                <c:pt idx="2379">
                  <c:v>0.187997</c:v>
                </c:pt>
                <c:pt idx="2380">
                  <c:v>0.188081</c:v>
                </c:pt>
                <c:pt idx="2381">
                  <c:v>0.188349</c:v>
                </c:pt>
                <c:pt idx="2382">
                  <c:v>0.188634</c:v>
                </c:pt>
                <c:pt idx="2383">
                  <c:v>0.188813</c:v>
                </c:pt>
                <c:pt idx="2384">
                  <c:v>0.188927</c:v>
                </c:pt>
                <c:pt idx="2385">
                  <c:v>0.189026</c:v>
                </c:pt>
                <c:pt idx="2386">
                  <c:v>0.189236</c:v>
                </c:pt>
                <c:pt idx="2387">
                  <c:v>0.189507</c:v>
                </c:pt>
                <c:pt idx="2388">
                  <c:v>0.189541</c:v>
                </c:pt>
                <c:pt idx="2389">
                  <c:v>0.189685</c:v>
                </c:pt>
                <c:pt idx="2390">
                  <c:v>0.189882</c:v>
                </c:pt>
                <c:pt idx="2391">
                  <c:v>0.189946</c:v>
                </c:pt>
                <c:pt idx="2392">
                  <c:v>0.190077</c:v>
                </c:pt>
                <c:pt idx="2393">
                  <c:v>0.19012</c:v>
                </c:pt>
                <c:pt idx="2394">
                  <c:v>0.190214</c:v>
                </c:pt>
                <c:pt idx="2395">
                  <c:v>0.190264</c:v>
                </c:pt>
                <c:pt idx="2396">
                  <c:v>0.190288</c:v>
                </c:pt>
                <c:pt idx="2397">
                  <c:v>0.190298</c:v>
                </c:pt>
                <c:pt idx="2398">
                  <c:v>0.190309</c:v>
                </c:pt>
                <c:pt idx="2399">
                  <c:v>0.19036</c:v>
                </c:pt>
                <c:pt idx="2400">
                  <c:v>0.1904</c:v>
                </c:pt>
                <c:pt idx="2401">
                  <c:v>0.190499</c:v>
                </c:pt>
                <c:pt idx="2402">
                  <c:v>0.190679</c:v>
                </c:pt>
                <c:pt idx="2403">
                  <c:v>0.1911</c:v>
                </c:pt>
                <c:pt idx="2404">
                  <c:v>0.19116</c:v>
                </c:pt>
                <c:pt idx="2405">
                  <c:v>0.191187</c:v>
                </c:pt>
                <c:pt idx="2406">
                  <c:v>0.191269</c:v>
                </c:pt>
                <c:pt idx="2407">
                  <c:v>0.191286</c:v>
                </c:pt>
                <c:pt idx="2408">
                  <c:v>0.191318</c:v>
                </c:pt>
                <c:pt idx="2409">
                  <c:v>0.191449</c:v>
                </c:pt>
                <c:pt idx="2410">
                  <c:v>0.191465</c:v>
                </c:pt>
                <c:pt idx="2411">
                  <c:v>0.191506</c:v>
                </c:pt>
                <c:pt idx="2412">
                  <c:v>0.191606</c:v>
                </c:pt>
                <c:pt idx="2413">
                  <c:v>0.191628</c:v>
                </c:pt>
                <c:pt idx="2414">
                  <c:v>0.191667</c:v>
                </c:pt>
                <c:pt idx="2415">
                  <c:v>0.191697</c:v>
                </c:pt>
                <c:pt idx="2416">
                  <c:v>0.191846</c:v>
                </c:pt>
                <c:pt idx="2417">
                  <c:v>0.191911</c:v>
                </c:pt>
                <c:pt idx="2418">
                  <c:v>0.192027</c:v>
                </c:pt>
                <c:pt idx="2419">
                  <c:v>0.192048</c:v>
                </c:pt>
                <c:pt idx="2420">
                  <c:v>0.192267</c:v>
                </c:pt>
                <c:pt idx="2421">
                  <c:v>0.192286</c:v>
                </c:pt>
                <c:pt idx="2422">
                  <c:v>0.192363</c:v>
                </c:pt>
                <c:pt idx="2423">
                  <c:v>0.192543</c:v>
                </c:pt>
                <c:pt idx="2424">
                  <c:v>0.192767</c:v>
                </c:pt>
                <c:pt idx="2425">
                  <c:v>0.192981</c:v>
                </c:pt>
                <c:pt idx="2426">
                  <c:v>0.19312</c:v>
                </c:pt>
                <c:pt idx="2427">
                  <c:v>0.193162</c:v>
                </c:pt>
                <c:pt idx="2428">
                  <c:v>0.193223</c:v>
                </c:pt>
                <c:pt idx="2429">
                  <c:v>0.193242</c:v>
                </c:pt>
                <c:pt idx="2430">
                  <c:v>0.193328</c:v>
                </c:pt>
                <c:pt idx="2431">
                  <c:v>0.193335</c:v>
                </c:pt>
                <c:pt idx="2432">
                  <c:v>0.193618</c:v>
                </c:pt>
                <c:pt idx="2433">
                  <c:v>0.193878</c:v>
                </c:pt>
                <c:pt idx="2434">
                  <c:v>0.193895</c:v>
                </c:pt>
                <c:pt idx="2435">
                  <c:v>0.193952</c:v>
                </c:pt>
                <c:pt idx="2436">
                  <c:v>0.194052</c:v>
                </c:pt>
                <c:pt idx="2437">
                  <c:v>0.194145</c:v>
                </c:pt>
                <c:pt idx="2438">
                  <c:v>0.194249</c:v>
                </c:pt>
                <c:pt idx="2439">
                  <c:v>0.19429</c:v>
                </c:pt>
                <c:pt idx="2440">
                  <c:v>0.194338</c:v>
                </c:pt>
                <c:pt idx="2441">
                  <c:v>0.194346</c:v>
                </c:pt>
                <c:pt idx="2442">
                  <c:v>0.194644</c:v>
                </c:pt>
                <c:pt idx="2443">
                  <c:v>0.194664</c:v>
                </c:pt>
                <c:pt idx="2444">
                  <c:v>0.1948</c:v>
                </c:pt>
                <c:pt idx="2445">
                  <c:v>0.194847</c:v>
                </c:pt>
                <c:pt idx="2446">
                  <c:v>0.195009</c:v>
                </c:pt>
                <c:pt idx="2447">
                  <c:v>0.195043</c:v>
                </c:pt>
                <c:pt idx="2448">
                  <c:v>0.195699</c:v>
                </c:pt>
                <c:pt idx="2449">
                  <c:v>0.195711</c:v>
                </c:pt>
                <c:pt idx="2450">
                  <c:v>0.196014</c:v>
                </c:pt>
                <c:pt idx="2451">
                  <c:v>0.196099</c:v>
                </c:pt>
                <c:pt idx="2452">
                  <c:v>0.196165</c:v>
                </c:pt>
                <c:pt idx="2453">
                  <c:v>0.196401</c:v>
                </c:pt>
                <c:pt idx="2454">
                  <c:v>0.196523</c:v>
                </c:pt>
                <c:pt idx="2455">
                  <c:v>0.196525</c:v>
                </c:pt>
                <c:pt idx="2456">
                  <c:v>0.196818</c:v>
                </c:pt>
                <c:pt idx="2457">
                  <c:v>0.197085</c:v>
                </c:pt>
                <c:pt idx="2458">
                  <c:v>0.197121</c:v>
                </c:pt>
                <c:pt idx="2459">
                  <c:v>0.197237</c:v>
                </c:pt>
                <c:pt idx="2460">
                  <c:v>0.197258</c:v>
                </c:pt>
                <c:pt idx="2461">
                  <c:v>0.197287</c:v>
                </c:pt>
                <c:pt idx="2462">
                  <c:v>0.197288</c:v>
                </c:pt>
                <c:pt idx="2463">
                  <c:v>0.197347</c:v>
                </c:pt>
                <c:pt idx="2464">
                  <c:v>0.197409</c:v>
                </c:pt>
                <c:pt idx="2465">
                  <c:v>0.197451</c:v>
                </c:pt>
                <c:pt idx="2466">
                  <c:v>0.197692</c:v>
                </c:pt>
                <c:pt idx="2467">
                  <c:v>0.19776</c:v>
                </c:pt>
                <c:pt idx="2468">
                  <c:v>0.197772</c:v>
                </c:pt>
                <c:pt idx="2469">
                  <c:v>0.197799</c:v>
                </c:pt>
                <c:pt idx="2470">
                  <c:v>0.197965</c:v>
                </c:pt>
                <c:pt idx="2471">
                  <c:v>0.198043</c:v>
                </c:pt>
                <c:pt idx="2472">
                  <c:v>0.198145</c:v>
                </c:pt>
                <c:pt idx="2473">
                  <c:v>0.198228</c:v>
                </c:pt>
                <c:pt idx="2474">
                  <c:v>0.198262</c:v>
                </c:pt>
                <c:pt idx="2475">
                  <c:v>0.19829</c:v>
                </c:pt>
                <c:pt idx="2476">
                  <c:v>0.198305</c:v>
                </c:pt>
                <c:pt idx="2477">
                  <c:v>0.198463</c:v>
                </c:pt>
                <c:pt idx="2478">
                  <c:v>0.19871</c:v>
                </c:pt>
                <c:pt idx="2479">
                  <c:v>0.198897</c:v>
                </c:pt>
                <c:pt idx="2480">
                  <c:v>0.198899</c:v>
                </c:pt>
                <c:pt idx="2481">
                  <c:v>0.198955</c:v>
                </c:pt>
                <c:pt idx="2482">
                  <c:v>0.198997</c:v>
                </c:pt>
                <c:pt idx="2483">
                  <c:v>0.199057</c:v>
                </c:pt>
                <c:pt idx="2484">
                  <c:v>0.199122</c:v>
                </c:pt>
                <c:pt idx="2485">
                  <c:v>0.199162</c:v>
                </c:pt>
                <c:pt idx="2486">
                  <c:v>0.199249</c:v>
                </c:pt>
                <c:pt idx="2487">
                  <c:v>0.199291</c:v>
                </c:pt>
                <c:pt idx="2488">
                  <c:v>0.199318</c:v>
                </c:pt>
                <c:pt idx="2489">
                  <c:v>0.199571</c:v>
                </c:pt>
                <c:pt idx="2490">
                  <c:v>0.199624</c:v>
                </c:pt>
                <c:pt idx="2491">
                  <c:v>0.199634</c:v>
                </c:pt>
                <c:pt idx="2492">
                  <c:v>0.199814</c:v>
                </c:pt>
                <c:pt idx="2493">
                  <c:v>0.199853</c:v>
                </c:pt>
                <c:pt idx="2494">
                  <c:v>0.199943</c:v>
                </c:pt>
                <c:pt idx="2495">
                  <c:v>0.20003</c:v>
                </c:pt>
                <c:pt idx="2496">
                  <c:v>0.200236</c:v>
                </c:pt>
                <c:pt idx="2497">
                  <c:v>0.200304</c:v>
                </c:pt>
                <c:pt idx="2498">
                  <c:v>0.200308</c:v>
                </c:pt>
                <c:pt idx="2499">
                  <c:v>0.200369</c:v>
                </c:pt>
                <c:pt idx="2500">
                  <c:v>0.200852</c:v>
                </c:pt>
                <c:pt idx="2501">
                  <c:v>0.200942</c:v>
                </c:pt>
                <c:pt idx="2502">
                  <c:v>0.201192</c:v>
                </c:pt>
                <c:pt idx="2503">
                  <c:v>0.201205</c:v>
                </c:pt>
                <c:pt idx="2504">
                  <c:v>0.20137</c:v>
                </c:pt>
                <c:pt idx="2505">
                  <c:v>0.201555</c:v>
                </c:pt>
                <c:pt idx="2506">
                  <c:v>0.201591</c:v>
                </c:pt>
                <c:pt idx="2507">
                  <c:v>0.201633</c:v>
                </c:pt>
                <c:pt idx="2508">
                  <c:v>0.20208</c:v>
                </c:pt>
                <c:pt idx="2509">
                  <c:v>0.202158</c:v>
                </c:pt>
                <c:pt idx="2510">
                  <c:v>0.202511</c:v>
                </c:pt>
                <c:pt idx="2511">
                  <c:v>0.202653</c:v>
                </c:pt>
                <c:pt idx="2512">
                  <c:v>0.202673</c:v>
                </c:pt>
                <c:pt idx="2513">
                  <c:v>0.202805</c:v>
                </c:pt>
                <c:pt idx="2514">
                  <c:v>0.20287</c:v>
                </c:pt>
                <c:pt idx="2515">
                  <c:v>0.202935</c:v>
                </c:pt>
                <c:pt idx="2516">
                  <c:v>0.203076</c:v>
                </c:pt>
                <c:pt idx="2517">
                  <c:v>0.203205</c:v>
                </c:pt>
                <c:pt idx="2518">
                  <c:v>0.203313</c:v>
                </c:pt>
                <c:pt idx="2519">
                  <c:v>0.203329</c:v>
                </c:pt>
                <c:pt idx="2520">
                  <c:v>0.203436</c:v>
                </c:pt>
                <c:pt idx="2521">
                  <c:v>0.20353</c:v>
                </c:pt>
                <c:pt idx="2522">
                  <c:v>0.203561</c:v>
                </c:pt>
                <c:pt idx="2523">
                  <c:v>0.203638</c:v>
                </c:pt>
                <c:pt idx="2524">
                  <c:v>0.203762</c:v>
                </c:pt>
                <c:pt idx="2525">
                  <c:v>0.204203</c:v>
                </c:pt>
                <c:pt idx="2526">
                  <c:v>0.204401</c:v>
                </c:pt>
                <c:pt idx="2527">
                  <c:v>0.204723</c:v>
                </c:pt>
                <c:pt idx="2528">
                  <c:v>0.204769</c:v>
                </c:pt>
                <c:pt idx="2529">
                  <c:v>0.204771</c:v>
                </c:pt>
                <c:pt idx="2530">
                  <c:v>0.204891</c:v>
                </c:pt>
                <c:pt idx="2531">
                  <c:v>0.204893</c:v>
                </c:pt>
                <c:pt idx="2532">
                  <c:v>0.204993</c:v>
                </c:pt>
                <c:pt idx="2533">
                  <c:v>0.205021</c:v>
                </c:pt>
                <c:pt idx="2534">
                  <c:v>0.205138</c:v>
                </c:pt>
                <c:pt idx="2535">
                  <c:v>0.205424</c:v>
                </c:pt>
                <c:pt idx="2536">
                  <c:v>0.205437</c:v>
                </c:pt>
                <c:pt idx="2537">
                  <c:v>0.205481</c:v>
                </c:pt>
                <c:pt idx="2538">
                  <c:v>0.205681</c:v>
                </c:pt>
                <c:pt idx="2539">
                  <c:v>0.205707</c:v>
                </c:pt>
                <c:pt idx="2540">
                  <c:v>0.205794</c:v>
                </c:pt>
                <c:pt idx="2541">
                  <c:v>0.205823</c:v>
                </c:pt>
                <c:pt idx="2542">
                  <c:v>0.205845</c:v>
                </c:pt>
                <c:pt idx="2543">
                  <c:v>0.205853</c:v>
                </c:pt>
                <c:pt idx="2544">
                  <c:v>0.205879</c:v>
                </c:pt>
                <c:pt idx="2545">
                  <c:v>0.205892</c:v>
                </c:pt>
                <c:pt idx="2546">
                  <c:v>0.20608</c:v>
                </c:pt>
                <c:pt idx="2547">
                  <c:v>0.206146</c:v>
                </c:pt>
                <c:pt idx="2548">
                  <c:v>0.206265</c:v>
                </c:pt>
                <c:pt idx="2549">
                  <c:v>0.206636</c:v>
                </c:pt>
                <c:pt idx="2550">
                  <c:v>0.206703</c:v>
                </c:pt>
                <c:pt idx="2551">
                  <c:v>0.206866</c:v>
                </c:pt>
                <c:pt idx="2552">
                  <c:v>0.206867</c:v>
                </c:pt>
                <c:pt idx="2553">
                  <c:v>0.20694</c:v>
                </c:pt>
                <c:pt idx="2554">
                  <c:v>0.207127</c:v>
                </c:pt>
                <c:pt idx="2555">
                  <c:v>0.207185</c:v>
                </c:pt>
                <c:pt idx="2556">
                  <c:v>0.207771</c:v>
                </c:pt>
                <c:pt idx="2557">
                  <c:v>0.207895</c:v>
                </c:pt>
                <c:pt idx="2558">
                  <c:v>0.207913</c:v>
                </c:pt>
                <c:pt idx="2559">
                  <c:v>0.208177</c:v>
                </c:pt>
                <c:pt idx="2560">
                  <c:v>0.208232</c:v>
                </c:pt>
                <c:pt idx="2561">
                  <c:v>0.208252</c:v>
                </c:pt>
                <c:pt idx="2562">
                  <c:v>0.208273</c:v>
                </c:pt>
                <c:pt idx="2563">
                  <c:v>0.208727</c:v>
                </c:pt>
                <c:pt idx="2564">
                  <c:v>0.208801</c:v>
                </c:pt>
                <c:pt idx="2565">
                  <c:v>0.208882</c:v>
                </c:pt>
                <c:pt idx="2566">
                  <c:v>0.208996</c:v>
                </c:pt>
                <c:pt idx="2567">
                  <c:v>0.209059</c:v>
                </c:pt>
                <c:pt idx="2568">
                  <c:v>0.209116</c:v>
                </c:pt>
                <c:pt idx="2569">
                  <c:v>0.209129</c:v>
                </c:pt>
                <c:pt idx="2570">
                  <c:v>0.209149</c:v>
                </c:pt>
                <c:pt idx="2571">
                  <c:v>0.209265</c:v>
                </c:pt>
                <c:pt idx="2572">
                  <c:v>0.209387</c:v>
                </c:pt>
                <c:pt idx="2573">
                  <c:v>0.209409</c:v>
                </c:pt>
                <c:pt idx="2574">
                  <c:v>0.209433</c:v>
                </c:pt>
                <c:pt idx="2575">
                  <c:v>0.20954</c:v>
                </c:pt>
                <c:pt idx="2576">
                  <c:v>0.209596</c:v>
                </c:pt>
                <c:pt idx="2577">
                  <c:v>0.209708</c:v>
                </c:pt>
                <c:pt idx="2578">
                  <c:v>0.209864</c:v>
                </c:pt>
                <c:pt idx="2579">
                  <c:v>0.209983</c:v>
                </c:pt>
                <c:pt idx="2580">
                  <c:v>0.210096</c:v>
                </c:pt>
                <c:pt idx="2581">
                  <c:v>0.210315</c:v>
                </c:pt>
                <c:pt idx="2582">
                  <c:v>0.210446</c:v>
                </c:pt>
                <c:pt idx="2583">
                  <c:v>0.21051</c:v>
                </c:pt>
                <c:pt idx="2584">
                  <c:v>0.210891</c:v>
                </c:pt>
                <c:pt idx="2585">
                  <c:v>0.21097</c:v>
                </c:pt>
                <c:pt idx="2586">
                  <c:v>0.211153</c:v>
                </c:pt>
                <c:pt idx="2587">
                  <c:v>0.211301</c:v>
                </c:pt>
                <c:pt idx="2588">
                  <c:v>0.211373</c:v>
                </c:pt>
                <c:pt idx="2589">
                  <c:v>0.211498</c:v>
                </c:pt>
                <c:pt idx="2590">
                  <c:v>0.21151</c:v>
                </c:pt>
                <c:pt idx="2591">
                  <c:v>0.211718</c:v>
                </c:pt>
                <c:pt idx="2592">
                  <c:v>0.211855</c:v>
                </c:pt>
                <c:pt idx="2593">
                  <c:v>0.21191</c:v>
                </c:pt>
                <c:pt idx="2594">
                  <c:v>0.212073</c:v>
                </c:pt>
                <c:pt idx="2595">
                  <c:v>0.212258</c:v>
                </c:pt>
                <c:pt idx="2596">
                  <c:v>0.212505</c:v>
                </c:pt>
                <c:pt idx="2597">
                  <c:v>0.212636</c:v>
                </c:pt>
                <c:pt idx="2598">
                  <c:v>0.212646</c:v>
                </c:pt>
                <c:pt idx="2599">
                  <c:v>0.212673</c:v>
                </c:pt>
                <c:pt idx="2600">
                  <c:v>0.212703</c:v>
                </c:pt>
                <c:pt idx="2601">
                  <c:v>0.21272</c:v>
                </c:pt>
                <c:pt idx="2602">
                  <c:v>0.212836</c:v>
                </c:pt>
                <c:pt idx="2603">
                  <c:v>0.212914</c:v>
                </c:pt>
                <c:pt idx="2604">
                  <c:v>0.21295</c:v>
                </c:pt>
                <c:pt idx="2605">
                  <c:v>0.213024</c:v>
                </c:pt>
                <c:pt idx="2606">
                  <c:v>0.213059</c:v>
                </c:pt>
                <c:pt idx="2607">
                  <c:v>0.213149</c:v>
                </c:pt>
                <c:pt idx="2608">
                  <c:v>0.213235</c:v>
                </c:pt>
                <c:pt idx="2609">
                  <c:v>0.213242</c:v>
                </c:pt>
                <c:pt idx="2610">
                  <c:v>0.213338</c:v>
                </c:pt>
                <c:pt idx="2611">
                  <c:v>0.213391</c:v>
                </c:pt>
                <c:pt idx="2612">
                  <c:v>0.213399</c:v>
                </c:pt>
                <c:pt idx="2613">
                  <c:v>0.213406</c:v>
                </c:pt>
                <c:pt idx="2614">
                  <c:v>0.213442</c:v>
                </c:pt>
                <c:pt idx="2615">
                  <c:v>0.213445</c:v>
                </c:pt>
                <c:pt idx="2616">
                  <c:v>0.213589</c:v>
                </c:pt>
                <c:pt idx="2617">
                  <c:v>0.213642</c:v>
                </c:pt>
                <c:pt idx="2618">
                  <c:v>0.213697</c:v>
                </c:pt>
                <c:pt idx="2619">
                  <c:v>0.213743</c:v>
                </c:pt>
                <c:pt idx="2620">
                  <c:v>0.21397</c:v>
                </c:pt>
                <c:pt idx="2621">
                  <c:v>0.214113</c:v>
                </c:pt>
                <c:pt idx="2622">
                  <c:v>0.214166</c:v>
                </c:pt>
                <c:pt idx="2623">
                  <c:v>0.214346</c:v>
                </c:pt>
                <c:pt idx="2624">
                  <c:v>0.214454</c:v>
                </c:pt>
                <c:pt idx="2625">
                  <c:v>0.214946</c:v>
                </c:pt>
                <c:pt idx="2626">
                  <c:v>0.214997</c:v>
                </c:pt>
                <c:pt idx="2627">
                  <c:v>0.215041</c:v>
                </c:pt>
                <c:pt idx="2628">
                  <c:v>0.215119</c:v>
                </c:pt>
                <c:pt idx="2629">
                  <c:v>0.215218</c:v>
                </c:pt>
                <c:pt idx="2630">
                  <c:v>0.21522</c:v>
                </c:pt>
                <c:pt idx="2631">
                  <c:v>0.215252</c:v>
                </c:pt>
                <c:pt idx="2632">
                  <c:v>0.215555</c:v>
                </c:pt>
                <c:pt idx="2633">
                  <c:v>0.215559</c:v>
                </c:pt>
                <c:pt idx="2634">
                  <c:v>0.215723</c:v>
                </c:pt>
                <c:pt idx="2635">
                  <c:v>0.21574</c:v>
                </c:pt>
                <c:pt idx="2636">
                  <c:v>0.215848</c:v>
                </c:pt>
                <c:pt idx="2637">
                  <c:v>0.215974</c:v>
                </c:pt>
                <c:pt idx="2638">
                  <c:v>0.216029</c:v>
                </c:pt>
                <c:pt idx="2639">
                  <c:v>0.216118</c:v>
                </c:pt>
                <c:pt idx="2640">
                  <c:v>0.216272</c:v>
                </c:pt>
                <c:pt idx="2641">
                  <c:v>0.216291</c:v>
                </c:pt>
                <c:pt idx="2642">
                  <c:v>0.216334</c:v>
                </c:pt>
                <c:pt idx="2643">
                  <c:v>0.216375</c:v>
                </c:pt>
                <c:pt idx="2644">
                  <c:v>0.216529</c:v>
                </c:pt>
                <c:pt idx="2645">
                  <c:v>0.216554</c:v>
                </c:pt>
                <c:pt idx="2646">
                  <c:v>0.216572</c:v>
                </c:pt>
                <c:pt idx="2647">
                  <c:v>0.216721</c:v>
                </c:pt>
                <c:pt idx="2648">
                  <c:v>0.216752</c:v>
                </c:pt>
                <c:pt idx="2649">
                  <c:v>0.216797</c:v>
                </c:pt>
                <c:pt idx="2650">
                  <c:v>0.216984</c:v>
                </c:pt>
                <c:pt idx="2651">
                  <c:v>0.21714</c:v>
                </c:pt>
                <c:pt idx="2652">
                  <c:v>0.21715</c:v>
                </c:pt>
                <c:pt idx="2653">
                  <c:v>0.217213</c:v>
                </c:pt>
                <c:pt idx="2654">
                  <c:v>0.217295</c:v>
                </c:pt>
                <c:pt idx="2655">
                  <c:v>0.217312</c:v>
                </c:pt>
                <c:pt idx="2656">
                  <c:v>0.217331</c:v>
                </c:pt>
                <c:pt idx="2657">
                  <c:v>0.217355</c:v>
                </c:pt>
                <c:pt idx="2658">
                  <c:v>0.217374</c:v>
                </c:pt>
                <c:pt idx="2659">
                  <c:v>0.217476</c:v>
                </c:pt>
                <c:pt idx="2660">
                  <c:v>0.217535</c:v>
                </c:pt>
                <c:pt idx="2661">
                  <c:v>0.217578</c:v>
                </c:pt>
                <c:pt idx="2662">
                  <c:v>0.217803</c:v>
                </c:pt>
                <c:pt idx="2663">
                  <c:v>0.21802</c:v>
                </c:pt>
                <c:pt idx="2664">
                  <c:v>0.218045</c:v>
                </c:pt>
                <c:pt idx="2665">
                  <c:v>0.218054</c:v>
                </c:pt>
                <c:pt idx="2666">
                  <c:v>0.218299</c:v>
                </c:pt>
                <c:pt idx="2667">
                  <c:v>0.218315</c:v>
                </c:pt>
                <c:pt idx="2668">
                  <c:v>0.218375</c:v>
                </c:pt>
                <c:pt idx="2669">
                  <c:v>0.218378</c:v>
                </c:pt>
                <c:pt idx="2670">
                  <c:v>0.21871</c:v>
                </c:pt>
                <c:pt idx="2671">
                  <c:v>0.218902</c:v>
                </c:pt>
                <c:pt idx="2672">
                  <c:v>0.219001</c:v>
                </c:pt>
                <c:pt idx="2673">
                  <c:v>0.219059</c:v>
                </c:pt>
                <c:pt idx="2674">
                  <c:v>0.219265</c:v>
                </c:pt>
                <c:pt idx="2675">
                  <c:v>0.219326</c:v>
                </c:pt>
                <c:pt idx="2676">
                  <c:v>0.219354</c:v>
                </c:pt>
                <c:pt idx="2677">
                  <c:v>0.219381</c:v>
                </c:pt>
                <c:pt idx="2678">
                  <c:v>0.21943</c:v>
                </c:pt>
                <c:pt idx="2679">
                  <c:v>0.219482</c:v>
                </c:pt>
                <c:pt idx="2680">
                  <c:v>0.219516</c:v>
                </c:pt>
                <c:pt idx="2681">
                  <c:v>0.219528</c:v>
                </c:pt>
                <c:pt idx="2682">
                  <c:v>0.219581</c:v>
                </c:pt>
                <c:pt idx="2683">
                  <c:v>0.219768</c:v>
                </c:pt>
                <c:pt idx="2684">
                  <c:v>0.219911</c:v>
                </c:pt>
                <c:pt idx="2685">
                  <c:v>0.220061</c:v>
                </c:pt>
                <c:pt idx="2686">
                  <c:v>0.220157</c:v>
                </c:pt>
                <c:pt idx="2687">
                  <c:v>0.220245</c:v>
                </c:pt>
                <c:pt idx="2688">
                  <c:v>0.22032</c:v>
                </c:pt>
                <c:pt idx="2689">
                  <c:v>0.220365</c:v>
                </c:pt>
                <c:pt idx="2690">
                  <c:v>0.220623</c:v>
                </c:pt>
                <c:pt idx="2691">
                  <c:v>0.220672</c:v>
                </c:pt>
                <c:pt idx="2692">
                  <c:v>0.220876</c:v>
                </c:pt>
                <c:pt idx="2693">
                  <c:v>0.220927</c:v>
                </c:pt>
                <c:pt idx="2694">
                  <c:v>0.22093</c:v>
                </c:pt>
                <c:pt idx="2695">
                  <c:v>0.221098</c:v>
                </c:pt>
                <c:pt idx="2696">
                  <c:v>0.221163</c:v>
                </c:pt>
                <c:pt idx="2697">
                  <c:v>0.221252</c:v>
                </c:pt>
                <c:pt idx="2698">
                  <c:v>0.221408</c:v>
                </c:pt>
                <c:pt idx="2699">
                  <c:v>0.221453</c:v>
                </c:pt>
                <c:pt idx="2700">
                  <c:v>0.221529</c:v>
                </c:pt>
                <c:pt idx="2701">
                  <c:v>0.221544</c:v>
                </c:pt>
                <c:pt idx="2702">
                  <c:v>0.221762</c:v>
                </c:pt>
                <c:pt idx="2703">
                  <c:v>0.221807</c:v>
                </c:pt>
                <c:pt idx="2704">
                  <c:v>0.221892</c:v>
                </c:pt>
                <c:pt idx="2705">
                  <c:v>0.221924</c:v>
                </c:pt>
                <c:pt idx="2706">
                  <c:v>0.22232</c:v>
                </c:pt>
                <c:pt idx="2707">
                  <c:v>0.222324</c:v>
                </c:pt>
                <c:pt idx="2708">
                  <c:v>0.222425</c:v>
                </c:pt>
                <c:pt idx="2709">
                  <c:v>0.222434</c:v>
                </c:pt>
                <c:pt idx="2710">
                  <c:v>0.222533</c:v>
                </c:pt>
                <c:pt idx="2711">
                  <c:v>0.222793</c:v>
                </c:pt>
                <c:pt idx="2712">
                  <c:v>0.22281</c:v>
                </c:pt>
                <c:pt idx="2713">
                  <c:v>0.222824</c:v>
                </c:pt>
                <c:pt idx="2714">
                  <c:v>0.222847</c:v>
                </c:pt>
                <c:pt idx="2715">
                  <c:v>0.222855</c:v>
                </c:pt>
                <c:pt idx="2716">
                  <c:v>0.222896</c:v>
                </c:pt>
                <c:pt idx="2717">
                  <c:v>0.222967</c:v>
                </c:pt>
                <c:pt idx="2718">
                  <c:v>0.223061</c:v>
                </c:pt>
                <c:pt idx="2719">
                  <c:v>0.223222</c:v>
                </c:pt>
                <c:pt idx="2720">
                  <c:v>0.223349</c:v>
                </c:pt>
                <c:pt idx="2721">
                  <c:v>0.223365</c:v>
                </c:pt>
                <c:pt idx="2722">
                  <c:v>0.223368</c:v>
                </c:pt>
                <c:pt idx="2723">
                  <c:v>0.223585</c:v>
                </c:pt>
                <c:pt idx="2724">
                  <c:v>0.223603</c:v>
                </c:pt>
                <c:pt idx="2725">
                  <c:v>0.223606</c:v>
                </c:pt>
                <c:pt idx="2726">
                  <c:v>0.223781</c:v>
                </c:pt>
                <c:pt idx="2727">
                  <c:v>0.2238</c:v>
                </c:pt>
                <c:pt idx="2728">
                  <c:v>0.223904</c:v>
                </c:pt>
                <c:pt idx="2729">
                  <c:v>0.223908</c:v>
                </c:pt>
                <c:pt idx="2730">
                  <c:v>0.223928</c:v>
                </c:pt>
                <c:pt idx="2731">
                  <c:v>0.223949</c:v>
                </c:pt>
                <c:pt idx="2732">
                  <c:v>0.223966</c:v>
                </c:pt>
                <c:pt idx="2733">
                  <c:v>0.224028</c:v>
                </c:pt>
                <c:pt idx="2734">
                  <c:v>0.224042</c:v>
                </c:pt>
                <c:pt idx="2735">
                  <c:v>0.224107</c:v>
                </c:pt>
                <c:pt idx="2736">
                  <c:v>0.224641</c:v>
                </c:pt>
                <c:pt idx="2737">
                  <c:v>0.224739</c:v>
                </c:pt>
                <c:pt idx="2738">
                  <c:v>0.224961</c:v>
                </c:pt>
                <c:pt idx="2739">
                  <c:v>0.225015</c:v>
                </c:pt>
                <c:pt idx="2740">
                  <c:v>0.225146</c:v>
                </c:pt>
                <c:pt idx="2741">
                  <c:v>0.225162</c:v>
                </c:pt>
                <c:pt idx="2742">
                  <c:v>0.225192</c:v>
                </c:pt>
                <c:pt idx="2743">
                  <c:v>0.225338</c:v>
                </c:pt>
                <c:pt idx="2744">
                  <c:v>0.225345</c:v>
                </c:pt>
                <c:pt idx="2745">
                  <c:v>0.225528</c:v>
                </c:pt>
                <c:pt idx="2746">
                  <c:v>0.225593</c:v>
                </c:pt>
                <c:pt idx="2747">
                  <c:v>0.225778</c:v>
                </c:pt>
                <c:pt idx="2748">
                  <c:v>0.22582</c:v>
                </c:pt>
                <c:pt idx="2749">
                  <c:v>0.225904</c:v>
                </c:pt>
                <c:pt idx="2750">
                  <c:v>0.226004</c:v>
                </c:pt>
                <c:pt idx="2751">
                  <c:v>0.226112</c:v>
                </c:pt>
                <c:pt idx="2752">
                  <c:v>0.226259</c:v>
                </c:pt>
                <c:pt idx="2753">
                  <c:v>0.226278</c:v>
                </c:pt>
                <c:pt idx="2754">
                  <c:v>0.226402</c:v>
                </c:pt>
                <c:pt idx="2755">
                  <c:v>0.22668</c:v>
                </c:pt>
                <c:pt idx="2756">
                  <c:v>0.226762</c:v>
                </c:pt>
                <c:pt idx="2757">
                  <c:v>0.226775</c:v>
                </c:pt>
                <c:pt idx="2758">
                  <c:v>0.226792</c:v>
                </c:pt>
                <c:pt idx="2759">
                  <c:v>0.226932</c:v>
                </c:pt>
                <c:pt idx="2760">
                  <c:v>0.227069</c:v>
                </c:pt>
                <c:pt idx="2761">
                  <c:v>0.227177</c:v>
                </c:pt>
                <c:pt idx="2762">
                  <c:v>0.227472</c:v>
                </c:pt>
                <c:pt idx="2763">
                  <c:v>0.227764</c:v>
                </c:pt>
                <c:pt idx="2764">
                  <c:v>0.227836</c:v>
                </c:pt>
                <c:pt idx="2765">
                  <c:v>0.227949</c:v>
                </c:pt>
                <c:pt idx="2766">
                  <c:v>0.227964</c:v>
                </c:pt>
                <c:pt idx="2767">
                  <c:v>0.228061</c:v>
                </c:pt>
                <c:pt idx="2768">
                  <c:v>0.228082</c:v>
                </c:pt>
                <c:pt idx="2769">
                  <c:v>0.228162</c:v>
                </c:pt>
                <c:pt idx="2770">
                  <c:v>0.228493</c:v>
                </c:pt>
                <c:pt idx="2771">
                  <c:v>0.228582</c:v>
                </c:pt>
                <c:pt idx="2772">
                  <c:v>0.228593</c:v>
                </c:pt>
                <c:pt idx="2773">
                  <c:v>0.228704</c:v>
                </c:pt>
                <c:pt idx="2774">
                  <c:v>0.229239</c:v>
                </c:pt>
                <c:pt idx="2775">
                  <c:v>0.229497</c:v>
                </c:pt>
                <c:pt idx="2776">
                  <c:v>0.229786</c:v>
                </c:pt>
                <c:pt idx="2777">
                  <c:v>0.229826</c:v>
                </c:pt>
                <c:pt idx="2778">
                  <c:v>0.229976</c:v>
                </c:pt>
                <c:pt idx="2779">
                  <c:v>0.230044</c:v>
                </c:pt>
                <c:pt idx="2780">
                  <c:v>0.230081</c:v>
                </c:pt>
                <c:pt idx="2781">
                  <c:v>0.230083</c:v>
                </c:pt>
                <c:pt idx="2782">
                  <c:v>0.23009</c:v>
                </c:pt>
                <c:pt idx="2783">
                  <c:v>0.23018</c:v>
                </c:pt>
                <c:pt idx="2784">
                  <c:v>0.230281</c:v>
                </c:pt>
                <c:pt idx="2785">
                  <c:v>0.23048</c:v>
                </c:pt>
                <c:pt idx="2786">
                  <c:v>0.230623</c:v>
                </c:pt>
                <c:pt idx="2787">
                  <c:v>0.231267</c:v>
                </c:pt>
                <c:pt idx="2788">
                  <c:v>0.231512</c:v>
                </c:pt>
                <c:pt idx="2789">
                  <c:v>0.23182</c:v>
                </c:pt>
                <c:pt idx="2790">
                  <c:v>0.231838</c:v>
                </c:pt>
                <c:pt idx="2791">
                  <c:v>0.231844</c:v>
                </c:pt>
                <c:pt idx="2792">
                  <c:v>0.231882</c:v>
                </c:pt>
                <c:pt idx="2793">
                  <c:v>0.231912</c:v>
                </c:pt>
                <c:pt idx="2794">
                  <c:v>0.232004</c:v>
                </c:pt>
                <c:pt idx="2795">
                  <c:v>0.232074</c:v>
                </c:pt>
                <c:pt idx="2796">
                  <c:v>0.232103</c:v>
                </c:pt>
                <c:pt idx="2797">
                  <c:v>0.232236</c:v>
                </c:pt>
                <c:pt idx="2798">
                  <c:v>0.232277</c:v>
                </c:pt>
                <c:pt idx="2799">
                  <c:v>0.232361</c:v>
                </c:pt>
                <c:pt idx="2800">
                  <c:v>0.23238</c:v>
                </c:pt>
                <c:pt idx="2801">
                  <c:v>0.232415</c:v>
                </c:pt>
                <c:pt idx="2802">
                  <c:v>0.232461</c:v>
                </c:pt>
                <c:pt idx="2803">
                  <c:v>0.23251</c:v>
                </c:pt>
                <c:pt idx="2804">
                  <c:v>0.232599</c:v>
                </c:pt>
                <c:pt idx="2805">
                  <c:v>0.232933</c:v>
                </c:pt>
                <c:pt idx="2806">
                  <c:v>0.233414</c:v>
                </c:pt>
                <c:pt idx="2807">
                  <c:v>0.233544</c:v>
                </c:pt>
                <c:pt idx="2808">
                  <c:v>0.233931</c:v>
                </c:pt>
                <c:pt idx="2809">
                  <c:v>0.233999</c:v>
                </c:pt>
                <c:pt idx="2810">
                  <c:v>0.234448</c:v>
                </c:pt>
                <c:pt idx="2811">
                  <c:v>0.234922</c:v>
                </c:pt>
                <c:pt idx="2812">
                  <c:v>0.235152</c:v>
                </c:pt>
                <c:pt idx="2813">
                  <c:v>0.235192</c:v>
                </c:pt>
                <c:pt idx="2814">
                  <c:v>0.235311</c:v>
                </c:pt>
                <c:pt idx="2815">
                  <c:v>0.235635</c:v>
                </c:pt>
                <c:pt idx="2816">
                  <c:v>0.23566</c:v>
                </c:pt>
                <c:pt idx="2817">
                  <c:v>0.23574</c:v>
                </c:pt>
                <c:pt idx="2818">
                  <c:v>0.236967</c:v>
                </c:pt>
                <c:pt idx="2819">
                  <c:v>0.237001</c:v>
                </c:pt>
                <c:pt idx="2820">
                  <c:v>0.237105</c:v>
                </c:pt>
                <c:pt idx="2821">
                  <c:v>0.237418</c:v>
                </c:pt>
                <c:pt idx="2822">
                  <c:v>0.237699</c:v>
                </c:pt>
                <c:pt idx="2823">
                  <c:v>0.237794</c:v>
                </c:pt>
                <c:pt idx="2824">
                  <c:v>0.237832</c:v>
                </c:pt>
                <c:pt idx="2825">
                  <c:v>0.238077</c:v>
                </c:pt>
                <c:pt idx="2826">
                  <c:v>0.238129</c:v>
                </c:pt>
                <c:pt idx="2827">
                  <c:v>0.238304</c:v>
                </c:pt>
                <c:pt idx="2828">
                  <c:v>0.238378</c:v>
                </c:pt>
                <c:pt idx="2829">
                  <c:v>0.238415</c:v>
                </c:pt>
                <c:pt idx="2830">
                  <c:v>0.238502</c:v>
                </c:pt>
                <c:pt idx="2831">
                  <c:v>0.238855</c:v>
                </c:pt>
                <c:pt idx="2832">
                  <c:v>0.23925</c:v>
                </c:pt>
                <c:pt idx="2833">
                  <c:v>0.239343</c:v>
                </c:pt>
                <c:pt idx="2834">
                  <c:v>0.239461</c:v>
                </c:pt>
                <c:pt idx="2835">
                  <c:v>0.239511</c:v>
                </c:pt>
                <c:pt idx="2836">
                  <c:v>0.239865</c:v>
                </c:pt>
                <c:pt idx="2837">
                  <c:v>0.239876</c:v>
                </c:pt>
                <c:pt idx="2838">
                  <c:v>0.239906</c:v>
                </c:pt>
                <c:pt idx="2839">
                  <c:v>0.240082</c:v>
                </c:pt>
                <c:pt idx="2840">
                  <c:v>0.240514</c:v>
                </c:pt>
                <c:pt idx="2841">
                  <c:v>0.240545</c:v>
                </c:pt>
                <c:pt idx="2842">
                  <c:v>0.240605</c:v>
                </c:pt>
                <c:pt idx="2843">
                  <c:v>0.241059</c:v>
                </c:pt>
                <c:pt idx="2844">
                  <c:v>0.241362</c:v>
                </c:pt>
                <c:pt idx="2845">
                  <c:v>0.241365</c:v>
                </c:pt>
                <c:pt idx="2846">
                  <c:v>0.241567</c:v>
                </c:pt>
                <c:pt idx="2847">
                  <c:v>0.241624</c:v>
                </c:pt>
                <c:pt idx="2848">
                  <c:v>0.241671</c:v>
                </c:pt>
                <c:pt idx="2849">
                  <c:v>0.241862</c:v>
                </c:pt>
                <c:pt idx="2850">
                  <c:v>0.241886</c:v>
                </c:pt>
                <c:pt idx="2851">
                  <c:v>0.242865</c:v>
                </c:pt>
                <c:pt idx="2852">
                  <c:v>0.242906</c:v>
                </c:pt>
                <c:pt idx="2853">
                  <c:v>0.242918</c:v>
                </c:pt>
                <c:pt idx="2854">
                  <c:v>0.243735</c:v>
                </c:pt>
                <c:pt idx="2855">
                  <c:v>0.243782</c:v>
                </c:pt>
                <c:pt idx="2856">
                  <c:v>0.243811</c:v>
                </c:pt>
                <c:pt idx="2857">
                  <c:v>0.243931</c:v>
                </c:pt>
                <c:pt idx="2858">
                  <c:v>0.244025</c:v>
                </c:pt>
                <c:pt idx="2859">
                  <c:v>0.244106</c:v>
                </c:pt>
                <c:pt idx="2860">
                  <c:v>0.244254</c:v>
                </c:pt>
                <c:pt idx="2861">
                  <c:v>0.244483</c:v>
                </c:pt>
                <c:pt idx="2862">
                  <c:v>0.244506</c:v>
                </c:pt>
                <c:pt idx="2863">
                  <c:v>0.244524</c:v>
                </c:pt>
                <c:pt idx="2864">
                  <c:v>0.244895</c:v>
                </c:pt>
                <c:pt idx="2865">
                  <c:v>0.245264</c:v>
                </c:pt>
                <c:pt idx="2866">
                  <c:v>0.245353</c:v>
                </c:pt>
                <c:pt idx="2867">
                  <c:v>0.245375</c:v>
                </c:pt>
                <c:pt idx="2868">
                  <c:v>0.245396</c:v>
                </c:pt>
                <c:pt idx="2869">
                  <c:v>0.245439</c:v>
                </c:pt>
                <c:pt idx="2870">
                  <c:v>0.245864</c:v>
                </c:pt>
                <c:pt idx="2871">
                  <c:v>0.245898</c:v>
                </c:pt>
                <c:pt idx="2872">
                  <c:v>0.246044</c:v>
                </c:pt>
                <c:pt idx="2873">
                  <c:v>0.246192</c:v>
                </c:pt>
                <c:pt idx="2874">
                  <c:v>0.246256</c:v>
                </c:pt>
                <c:pt idx="2875">
                  <c:v>0.246429</c:v>
                </c:pt>
                <c:pt idx="2876">
                  <c:v>0.246487</c:v>
                </c:pt>
                <c:pt idx="2877">
                  <c:v>0.246519</c:v>
                </c:pt>
                <c:pt idx="2878">
                  <c:v>0.246712</c:v>
                </c:pt>
                <c:pt idx="2879">
                  <c:v>0.246734</c:v>
                </c:pt>
                <c:pt idx="2880">
                  <c:v>0.246753</c:v>
                </c:pt>
                <c:pt idx="2881">
                  <c:v>0.246971</c:v>
                </c:pt>
                <c:pt idx="2882">
                  <c:v>0.247074</c:v>
                </c:pt>
                <c:pt idx="2883">
                  <c:v>0.247102</c:v>
                </c:pt>
                <c:pt idx="2884">
                  <c:v>0.24721</c:v>
                </c:pt>
                <c:pt idx="2885">
                  <c:v>0.2474</c:v>
                </c:pt>
                <c:pt idx="2886">
                  <c:v>0.24757</c:v>
                </c:pt>
                <c:pt idx="2887">
                  <c:v>0.24785</c:v>
                </c:pt>
                <c:pt idx="2888">
                  <c:v>0.2479</c:v>
                </c:pt>
                <c:pt idx="2889">
                  <c:v>0.24795</c:v>
                </c:pt>
                <c:pt idx="2890">
                  <c:v>0.248164</c:v>
                </c:pt>
                <c:pt idx="2891">
                  <c:v>0.248384</c:v>
                </c:pt>
                <c:pt idx="2892">
                  <c:v>0.248488</c:v>
                </c:pt>
                <c:pt idx="2893">
                  <c:v>0.248682</c:v>
                </c:pt>
                <c:pt idx="2894">
                  <c:v>0.24873</c:v>
                </c:pt>
                <c:pt idx="2895">
                  <c:v>0.249253</c:v>
                </c:pt>
                <c:pt idx="2896">
                  <c:v>0.249473</c:v>
                </c:pt>
                <c:pt idx="2897">
                  <c:v>0.249992</c:v>
                </c:pt>
                <c:pt idx="2898">
                  <c:v>0.250066</c:v>
                </c:pt>
                <c:pt idx="2899">
                  <c:v>0.250358</c:v>
                </c:pt>
                <c:pt idx="2900">
                  <c:v>0.250636</c:v>
                </c:pt>
                <c:pt idx="2901">
                  <c:v>0.250649</c:v>
                </c:pt>
                <c:pt idx="2902">
                  <c:v>0.25099</c:v>
                </c:pt>
                <c:pt idx="2903">
                  <c:v>0.251161</c:v>
                </c:pt>
                <c:pt idx="2904">
                  <c:v>0.251407</c:v>
                </c:pt>
                <c:pt idx="2905">
                  <c:v>0.251751</c:v>
                </c:pt>
                <c:pt idx="2906">
                  <c:v>0.251995</c:v>
                </c:pt>
                <c:pt idx="2907">
                  <c:v>0.252005</c:v>
                </c:pt>
                <c:pt idx="2908">
                  <c:v>0.25206</c:v>
                </c:pt>
                <c:pt idx="2909">
                  <c:v>0.252065</c:v>
                </c:pt>
                <c:pt idx="2910">
                  <c:v>0.252352</c:v>
                </c:pt>
                <c:pt idx="2911">
                  <c:v>0.252614</c:v>
                </c:pt>
                <c:pt idx="2912">
                  <c:v>0.252787</c:v>
                </c:pt>
                <c:pt idx="2913">
                  <c:v>0.253202</c:v>
                </c:pt>
                <c:pt idx="2914">
                  <c:v>0.25354</c:v>
                </c:pt>
                <c:pt idx="2915">
                  <c:v>0.253557</c:v>
                </c:pt>
                <c:pt idx="2916">
                  <c:v>0.25386</c:v>
                </c:pt>
                <c:pt idx="2917">
                  <c:v>0.254149</c:v>
                </c:pt>
                <c:pt idx="2918">
                  <c:v>0.254295</c:v>
                </c:pt>
                <c:pt idx="2919">
                  <c:v>0.254751</c:v>
                </c:pt>
                <c:pt idx="2920">
                  <c:v>0.254848</c:v>
                </c:pt>
                <c:pt idx="2921">
                  <c:v>0.255449</c:v>
                </c:pt>
                <c:pt idx="2922">
                  <c:v>0.255619</c:v>
                </c:pt>
                <c:pt idx="2923">
                  <c:v>0.255718</c:v>
                </c:pt>
                <c:pt idx="2924">
                  <c:v>0.255936</c:v>
                </c:pt>
                <c:pt idx="2925">
                  <c:v>0.256246</c:v>
                </c:pt>
                <c:pt idx="2926">
                  <c:v>0.256326</c:v>
                </c:pt>
                <c:pt idx="2927">
                  <c:v>0.256332</c:v>
                </c:pt>
                <c:pt idx="2928">
                  <c:v>0.256491</c:v>
                </c:pt>
                <c:pt idx="2929">
                  <c:v>0.256734</c:v>
                </c:pt>
                <c:pt idx="2930">
                  <c:v>0.256753</c:v>
                </c:pt>
                <c:pt idx="2931">
                  <c:v>0.256872</c:v>
                </c:pt>
                <c:pt idx="2932">
                  <c:v>0.257135</c:v>
                </c:pt>
                <c:pt idx="2933">
                  <c:v>0.257162</c:v>
                </c:pt>
                <c:pt idx="2934">
                  <c:v>0.25724</c:v>
                </c:pt>
                <c:pt idx="2935">
                  <c:v>0.257344</c:v>
                </c:pt>
                <c:pt idx="2936">
                  <c:v>0.25756</c:v>
                </c:pt>
                <c:pt idx="2937">
                  <c:v>0.25758</c:v>
                </c:pt>
                <c:pt idx="2938">
                  <c:v>0.257749</c:v>
                </c:pt>
                <c:pt idx="2939">
                  <c:v>0.257789</c:v>
                </c:pt>
                <c:pt idx="2940">
                  <c:v>0.258301</c:v>
                </c:pt>
                <c:pt idx="2941">
                  <c:v>0.258394</c:v>
                </c:pt>
                <c:pt idx="2942">
                  <c:v>0.25851</c:v>
                </c:pt>
                <c:pt idx="2943">
                  <c:v>0.25891</c:v>
                </c:pt>
                <c:pt idx="2944">
                  <c:v>0.259035</c:v>
                </c:pt>
                <c:pt idx="2945">
                  <c:v>0.259094</c:v>
                </c:pt>
                <c:pt idx="2946">
                  <c:v>0.259228</c:v>
                </c:pt>
                <c:pt idx="2947">
                  <c:v>0.259498</c:v>
                </c:pt>
                <c:pt idx="2948">
                  <c:v>0.260042</c:v>
                </c:pt>
                <c:pt idx="2949">
                  <c:v>0.260231</c:v>
                </c:pt>
                <c:pt idx="2950">
                  <c:v>0.260585</c:v>
                </c:pt>
                <c:pt idx="2951">
                  <c:v>0.260711</c:v>
                </c:pt>
                <c:pt idx="2952">
                  <c:v>0.26087</c:v>
                </c:pt>
                <c:pt idx="2953">
                  <c:v>0.260905</c:v>
                </c:pt>
                <c:pt idx="2954">
                  <c:v>0.261031</c:v>
                </c:pt>
                <c:pt idx="2955">
                  <c:v>0.261076</c:v>
                </c:pt>
                <c:pt idx="2956">
                  <c:v>0.261442</c:v>
                </c:pt>
                <c:pt idx="2957">
                  <c:v>0.261458</c:v>
                </c:pt>
                <c:pt idx="2958">
                  <c:v>0.261637</c:v>
                </c:pt>
                <c:pt idx="2959">
                  <c:v>0.261921</c:v>
                </c:pt>
                <c:pt idx="2960">
                  <c:v>0.262075</c:v>
                </c:pt>
                <c:pt idx="2961">
                  <c:v>0.262603</c:v>
                </c:pt>
                <c:pt idx="2962">
                  <c:v>0.262858</c:v>
                </c:pt>
                <c:pt idx="2963">
                  <c:v>0.263533</c:v>
                </c:pt>
                <c:pt idx="2964">
                  <c:v>0.264436</c:v>
                </c:pt>
                <c:pt idx="2965">
                  <c:v>0.264609</c:v>
                </c:pt>
                <c:pt idx="2966">
                  <c:v>0.264638</c:v>
                </c:pt>
                <c:pt idx="2967">
                  <c:v>0.265163</c:v>
                </c:pt>
                <c:pt idx="2968">
                  <c:v>0.265598</c:v>
                </c:pt>
                <c:pt idx="2969">
                  <c:v>0.265635</c:v>
                </c:pt>
                <c:pt idx="2970">
                  <c:v>0.26655</c:v>
                </c:pt>
                <c:pt idx="2971">
                  <c:v>0.266883</c:v>
                </c:pt>
                <c:pt idx="2972">
                  <c:v>0.267111</c:v>
                </c:pt>
                <c:pt idx="2973">
                  <c:v>0.267389</c:v>
                </c:pt>
                <c:pt idx="2974">
                  <c:v>0.267614</c:v>
                </c:pt>
                <c:pt idx="2975">
                  <c:v>0.267673</c:v>
                </c:pt>
                <c:pt idx="2976">
                  <c:v>0.267997</c:v>
                </c:pt>
                <c:pt idx="2977">
                  <c:v>0.268087</c:v>
                </c:pt>
                <c:pt idx="2978">
                  <c:v>0.268313</c:v>
                </c:pt>
                <c:pt idx="2979">
                  <c:v>0.268398</c:v>
                </c:pt>
                <c:pt idx="2980">
                  <c:v>0.26845</c:v>
                </c:pt>
                <c:pt idx="2981">
                  <c:v>0.26852</c:v>
                </c:pt>
                <c:pt idx="2982">
                  <c:v>0.268779</c:v>
                </c:pt>
                <c:pt idx="2983">
                  <c:v>0.269557</c:v>
                </c:pt>
                <c:pt idx="2984">
                  <c:v>0.269679</c:v>
                </c:pt>
                <c:pt idx="2985">
                  <c:v>0.269964</c:v>
                </c:pt>
                <c:pt idx="2986">
                  <c:v>0.269979</c:v>
                </c:pt>
                <c:pt idx="2987">
                  <c:v>0.269987</c:v>
                </c:pt>
                <c:pt idx="2988">
                  <c:v>0.270309</c:v>
                </c:pt>
                <c:pt idx="2989">
                  <c:v>0.270598</c:v>
                </c:pt>
                <c:pt idx="2990">
                  <c:v>0.270613</c:v>
                </c:pt>
                <c:pt idx="2991">
                  <c:v>0.270782</c:v>
                </c:pt>
                <c:pt idx="2992">
                  <c:v>0.271156</c:v>
                </c:pt>
                <c:pt idx="2993">
                  <c:v>0.271892</c:v>
                </c:pt>
                <c:pt idx="2994">
                  <c:v>0.271969</c:v>
                </c:pt>
                <c:pt idx="2995">
                  <c:v>0.27212</c:v>
                </c:pt>
                <c:pt idx="2996">
                  <c:v>0.272573</c:v>
                </c:pt>
                <c:pt idx="2997">
                  <c:v>0.272727</c:v>
                </c:pt>
                <c:pt idx="2998">
                  <c:v>0.272832</c:v>
                </c:pt>
                <c:pt idx="2999">
                  <c:v>0.27424</c:v>
                </c:pt>
                <c:pt idx="3000">
                  <c:v>0.274267</c:v>
                </c:pt>
                <c:pt idx="3001">
                  <c:v>0.274368</c:v>
                </c:pt>
                <c:pt idx="3002">
                  <c:v>0.2745</c:v>
                </c:pt>
                <c:pt idx="3003">
                  <c:v>0.274642</c:v>
                </c:pt>
                <c:pt idx="3004">
                  <c:v>0.274691</c:v>
                </c:pt>
                <c:pt idx="3005">
                  <c:v>0.27483</c:v>
                </c:pt>
                <c:pt idx="3006">
                  <c:v>0.275351</c:v>
                </c:pt>
                <c:pt idx="3007">
                  <c:v>0.275508</c:v>
                </c:pt>
                <c:pt idx="3008">
                  <c:v>0.276287</c:v>
                </c:pt>
                <c:pt idx="3009">
                  <c:v>0.2763</c:v>
                </c:pt>
                <c:pt idx="3010">
                  <c:v>0.276368</c:v>
                </c:pt>
                <c:pt idx="3011">
                  <c:v>0.276447</c:v>
                </c:pt>
                <c:pt idx="3012">
                  <c:v>0.276644</c:v>
                </c:pt>
                <c:pt idx="3013">
                  <c:v>0.276658</c:v>
                </c:pt>
                <c:pt idx="3014">
                  <c:v>0.276716</c:v>
                </c:pt>
                <c:pt idx="3015">
                  <c:v>0.276752</c:v>
                </c:pt>
                <c:pt idx="3016">
                  <c:v>0.27692</c:v>
                </c:pt>
                <c:pt idx="3017">
                  <c:v>0.276941</c:v>
                </c:pt>
                <c:pt idx="3018">
                  <c:v>0.277316</c:v>
                </c:pt>
                <c:pt idx="3019">
                  <c:v>0.27736</c:v>
                </c:pt>
                <c:pt idx="3020">
                  <c:v>0.277837</c:v>
                </c:pt>
                <c:pt idx="3021">
                  <c:v>0.278806</c:v>
                </c:pt>
                <c:pt idx="3022">
                  <c:v>0.278915</c:v>
                </c:pt>
                <c:pt idx="3023">
                  <c:v>0.27894</c:v>
                </c:pt>
                <c:pt idx="3024">
                  <c:v>0.279286</c:v>
                </c:pt>
                <c:pt idx="3025">
                  <c:v>0.280191</c:v>
                </c:pt>
                <c:pt idx="3026">
                  <c:v>0.280351</c:v>
                </c:pt>
                <c:pt idx="3027">
                  <c:v>0.280615</c:v>
                </c:pt>
                <c:pt idx="3028">
                  <c:v>0.280685</c:v>
                </c:pt>
                <c:pt idx="3029">
                  <c:v>0.28106</c:v>
                </c:pt>
                <c:pt idx="3030">
                  <c:v>0.281218</c:v>
                </c:pt>
                <c:pt idx="3031">
                  <c:v>0.281355</c:v>
                </c:pt>
                <c:pt idx="3032">
                  <c:v>0.281456</c:v>
                </c:pt>
                <c:pt idx="3033">
                  <c:v>0.281696</c:v>
                </c:pt>
                <c:pt idx="3034">
                  <c:v>0.281947</c:v>
                </c:pt>
                <c:pt idx="3035">
                  <c:v>0.282065</c:v>
                </c:pt>
                <c:pt idx="3036">
                  <c:v>0.282295</c:v>
                </c:pt>
                <c:pt idx="3037">
                  <c:v>0.282461</c:v>
                </c:pt>
                <c:pt idx="3038">
                  <c:v>0.282738</c:v>
                </c:pt>
                <c:pt idx="3039">
                  <c:v>0.283096</c:v>
                </c:pt>
                <c:pt idx="3040">
                  <c:v>0.28314</c:v>
                </c:pt>
                <c:pt idx="3041">
                  <c:v>0.283388</c:v>
                </c:pt>
                <c:pt idx="3042">
                  <c:v>0.283831</c:v>
                </c:pt>
                <c:pt idx="3043">
                  <c:v>0.283981</c:v>
                </c:pt>
                <c:pt idx="3044">
                  <c:v>0.284105</c:v>
                </c:pt>
                <c:pt idx="3045">
                  <c:v>0.284238</c:v>
                </c:pt>
                <c:pt idx="3046">
                  <c:v>0.284257</c:v>
                </c:pt>
                <c:pt idx="3047">
                  <c:v>0.28429</c:v>
                </c:pt>
                <c:pt idx="3048">
                  <c:v>0.284682</c:v>
                </c:pt>
                <c:pt idx="3049">
                  <c:v>0.285054</c:v>
                </c:pt>
                <c:pt idx="3050">
                  <c:v>0.285136</c:v>
                </c:pt>
                <c:pt idx="3051">
                  <c:v>0.285237</c:v>
                </c:pt>
                <c:pt idx="3052">
                  <c:v>0.285853</c:v>
                </c:pt>
                <c:pt idx="3053">
                  <c:v>0.286208</c:v>
                </c:pt>
                <c:pt idx="3054">
                  <c:v>0.286934</c:v>
                </c:pt>
                <c:pt idx="3055">
                  <c:v>0.286947</c:v>
                </c:pt>
                <c:pt idx="3056">
                  <c:v>0.287062</c:v>
                </c:pt>
                <c:pt idx="3057">
                  <c:v>0.287358</c:v>
                </c:pt>
                <c:pt idx="3058">
                  <c:v>0.28748</c:v>
                </c:pt>
                <c:pt idx="3059">
                  <c:v>0.287678</c:v>
                </c:pt>
                <c:pt idx="3060">
                  <c:v>0.288162</c:v>
                </c:pt>
                <c:pt idx="3061">
                  <c:v>0.28854</c:v>
                </c:pt>
                <c:pt idx="3062">
                  <c:v>0.288956</c:v>
                </c:pt>
                <c:pt idx="3063">
                  <c:v>0.288961</c:v>
                </c:pt>
                <c:pt idx="3064">
                  <c:v>0.289035</c:v>
                </c:pt>
                <c:pt idx="3065">
                  <c:v>0.289609</c:v>
                </c:pt>
                <c:pt idx="3066">
                  <c:v>0.289636</c:v>
                </c:pt>
                <c:pt idx="3067">
                  <c:v>0.289745</c:v>
                </c:pt>
                <c:pt idx="3068">
                  <c:v>0.290188</c:v>
                </c:pt>
                <c:pt idx="3069">
                  <c:v>0.2903</c:v>
                </c:pt>
                <c:pt idx="3070">
                  <c:v>0.290434</c:v>
                </c:pt>
                <c:pt idx="3071">
                  <c:v>0.291138</c:v>
                </c:pt>
                <c:pt idx="3072">
                  <c:v>0.29127</c:v>
                </c:pt>
                <c:pt idx="3073">
                  <c:v>0.291375</c:v>
                </c:pt>
                <c:pt idx="3074">
                  <c:v>0.291854</c:v>
                </c:pt>
                <c:pt idx="3075">
                  <c:v>0.292294</c:v>
                </c:pt>
                <c:pt idx="3076">
                  <c:v>0.292378</c:v>
                </c:pt>
                <c:pt idx="3077">
                  <c:v>0.292483</c:v>
                </c:pt>
                <c:pt idx="3078">
                  <c:v>0.292614</c:v>
                </c:pt>
                <c:pt idx="3079">
                  <c:v>0.29332</c:v>
                </c:pt>
                <c:pt idx="3080">
                  <c:v>0.293367</c:v>
                </c:pt>
                <c:pt idx="3081">
                  <c:v>0.293938</c:v>
                </c:pt>
                <c:pt idx="3082">
                  <c:v>0.294466</c:v>
                </c:pt>
                <c:pt idx="3083">
                  <c:v>0.29502</c:v>
                </c:pt>
                <c:pt idx="3084">
                  <c:v>0.295366</c:v>
                </c:pt>
                <c:pt idx="3085">
                  <c:v>0.2959</c:v>
                </c:pt>
                <c:pt idx="3086">
                  <c:v>0.295918</c:v>
                </c:pt>
                <c:pt idx="3087">
                  <c:v>0.296453</c:v>
                </c:pt>
                <c:pt idx="3088">
                  <c:v>0.296594</c:v>
                </c:pt>
                <c:pt idx="3089">
                  <c:v>0.298369</c:v>
                </c:pt>
                <c:pt idx="3090">
                  <c:v>0.29845</c:v>
                </c:pt>
                <c:pt idx="3091">
                  <c:v>0.299388</c:v>
                </c:pt>
                <c:pt idx="3092">
                  <c:v>0.302587</c:v>
                </c:pt>
                <c:pt idx="3093">
                  <c:v>0.304294</c:v>
                </c:pt>
                <c:pt idx="3094">
                  <c:v>0.304513</c:v>
                </c:pt>
                <c:pt idx="3095">
                  <c:v>0.305253</c:v>
                </c:pt>
                <c:pt idx="3096">
                  <c:v>0.305407</c:v>
                </c:pt>
                <c:pt idx="3097">
                  <c:v>0.305664</c:v>
                </c:pt>
                <c:pt idx="3098">
                  <c:v>0.306328</c:v>
                </c:pt>
                <c:pt idx="3099">
                  <c:v>0.306501</c:v>
                </c:pt>
                <c:pt idx="3100">
                  <c:v>0.306792</c:v>
                </c:pt>
                <c:pt idx="3101">
                  <c:v>0.307046</c:v>
                </c:pt>
                <c:pt idx="3102">
                  <c:v>0.307484</c:v>
                </c:pt>
                <c:pt idx="3103">
                  <c:v>0.30866</c:v>
                </c:pt>
                <c:pt idx="3104">
                  <c:v>0.308672</c:v>
                </c:pt>
                <c:pt idx="3105">
                  <c:v>0.309482</c:v>
                </c:pt>
                <c:pt idx="3106">
                  <c:v>0.310232</c:v>
                </c:pt>
                <c:pt idx="3107">
                  <c:v>0.310686</c:v>
                </c:pt>
                <c:pt idx="3108">
                  <c:v>0.31072</c:v>
                </c:pt>
                <c:pt idx="3109">
                  <c:v>0.310933</c:v>
                </c:pt>
                <c:pt idx="3110">
                  <c:v>0.310961</c:v>
                </c:pt>
                <c:pt idx="3111">
                  <c:v>0.311268</c:v>
                </c:pt>
                <c:pt idx="3112">
                  <c:v>0.311505</c:v>
                </c:pt>
                <c:pt idx="3113">
                  <c:v>0.311548</c:v>
                </c:pt>
                <c:pt idx="3114">
                  <c:v>0.312118</c:v>
                </c:pt>
                <c:pt idx="3115">
                  <c:v>0.312218</c:v>
                </c:pt>
                <c:pt idx="3116">
                  <c:v>0.312621</c:v>
                </c:pt>
                <c:pt idx="3117">
                  <c:v>0.312913</c:v>
                </c:pt>
                <c:pt idx="3118">
                  <c:v>0.312936</c:v>
                </c:pt>
                <c:pt idx="3119">
                  <c:v>0.313363</c:v>
                </c:pt>
                <c:pt idx="3120">
                  <c:v>0.313558</c:v>
                </c:pt>
                <c:pt idx="3121">
                  <c:v>0.313698</c:v>
                </c:pt>
                <c:pt idx="3122">
                  <c:v>0.313774</c:v>
                </c:pt>
                <c:pt idx="3123">
                  <c:v>0.313777</c:v>
                </c:pt>
                <c:pt idx="3124">
                  <c:v>0.314124</c:v>
                </c:pt>
                <c:pt idx="3125">
                  <c:v>0.314142</c:v>
                </c:pt>
                <c:pt idx="3126">
                  <c:v>0.31465</c:v>
                </c:pt>
                <c:pt idx="3127">
                  <c:v>0.314924</c:v>
                </c:pt>
                <c:pt idx="3128">
                  <c:v>0.3151</c:v>
                </c:pt>
                <c:pt idx="3129">
                  <c:v>0.315429</c:v>
                </c:pt>
                <c:pt idx="3130">
                  <c:v>0.315538</c:v>
                </c:pt>
                <c:pt idx="3131">
                  <c:v>0.315687</c:v>
                </c:pt>
                <c:pt idx="3132">
                  <c:v>0.315752</c:v>
                </c:pt>
                <c:pt idx="3133">
                  <c:v>0.316209</c:v>
                </c:pt>
                <c:pt idx="3134">
                  <c:v>0.3167</c:v>
                </c:pt>
                <c:pt idx="3135">
                  <c:v>0.316777</c:v>
                </c:pt>
                <c:pt idx="3136">
                  <c:v>0.316831</c:v>
                </c:pt>
                <c:pt idx="3137">
                  <c:v>0.31743</c:v>
                </c:pt>
                <c:pt idx="3138">
                  <c:v>0.317704</c:v>
                </c:pt>
                <c:pt idx="3139">
                  <c:v>0.317824</c:v>
                </c:pt>
                <c:pt idx="3140">
                  <c:v>0.318377</c:v>
                </c:pt>
                <c:pt idx="3141">
                  <c:v>0.318499</c:v>
                </c:pt>
                <c:pt idx="3142">
                  <c:v>0.318773</c:v>
                </c:pt>
                <c:pt idx="3143">
                  <c:v>0.318867</c:v>
                </c:pt>
                <c:pt idx="3144">
                  <c:v>0.318924</c:v>
                </c:pt>
                <c:pt idx="3145">
                  <c:v>0.318956</c:v>
                </c:pt>
                <c:pt idx="3146">
                  <c:v>0.319184</c:v>
                </c:pt>
                <c:pt idx="3147">
                  <c:v>0.319273</c:v>
                </c:pt>
                <c:pt idx="3148">
                  <c:v>0.319389</c:v>
                </c:pt>
                <c:pt idx="3149">
                  <c:v>0.319397</c:v>
                </c:pt>
                <c:pt idx="3150">
                  <c:v>0.319528</c:v>
                </c:pt>
                <c:pt idx="3151">
                  <c:v>0.319577</c:v>
                </c:pt>
                <c:pt idx="3152">
                  <c:v>0.320147</c:v>
                </c:pt>
                <c:pt idx="3153">
                  <c:v>0.320692</c:v>
                </c:pt>
                <c:pt idx="3154">
                  <c:v>0.32093</c:v>
                </c:pt>
                <c:pt idx="3155">
                  <c:v>0.320964</c:v>
                </c:pt>
                <c:pt idx="3156">
                  <c:v>0.321273</c:v>
                </c:pt>
                <c:pt idx="3157">
                  <c:v>0.321294</c:v>
                </c:pt>
                <c:pt idx="3158">
                  <c:v>0.321658</c:v>
                </c:pt>
                <c:pt idx="3159">
                  <c:v>0.321869</c:v>
                </c:pt>
                <c:pt idx="3160">
                  <c:v>0.32212</c:v>
                </c:pt>
                <c:pt idx="3161">
                  <c:v>0.322133</c:v>
                </c:pt>
                <c:pt idx="3162">
                  <c:v>0.32282</c:v>
                </c:pt>
                <c:pt idx="3163">
                  <c:v>0.324302</c:v>
                </c:pt>
                <c:pt idx="3164">
                  <c:v>0.324509</c:v>
                </c:pt>
                <c:pt idx="3165">
                  <c:v>0.325735</c:v>
                </c:pt>
                <c:pt idx="3166">
                  <c:v>0.325896</c:v>
                </c:pt>
                <c:pt idx="3167">
                  <c:v>0.326997</c:v>
                </c:pt>
                <c:pt idx="3168">
                  <c:v>0.327428</c:v>
                </c:pt>
                <c:pt idx="3169">
                  <c:v>0.328008</c:v>
                </c:pt>
                <c:pt idx="3170">
                  <c:v>0.328125</c:v>
                </c:pt>
                <c:pt idx="3171">
                  <c:v>0.328888</c:v>
                </c:pt>
                <c:pt idx="3172">
                  <c:v>0.329334</c:v>
                </c:pt>
                <c:pt idx="3173">
                  <c:v>0.330086</c:v>
                </c:pt>
                <c:pt idx="3174">
                  <c:v>0.330881</c:v>
                </c:pt>
                <c:pt idx="3175">
                  <c:v>0.331792</c:v>
                </c:pt>
                <c:pt idx="3176">
                  <c:v>0.332009</c:v>
                </c:pt>
                <c:pt idx="3177">
                  <c:v>0.332746</c:v>
                </c:pt>
                <c:pt idx="3178">
                  <c:v>0.334648</c:v>
                </c:pt>
                <c:pt idx="3179">
                  <c:v>0.335114</c:v>
                </c:pt>
                <c:pt idx="3180">
                  <c:v>0.335757</c:v>
                </c:pt>
                <c:pt idx="3181">
                  <c:v>0.335992</c:v>
                </c:pt>
                <c:pt idx="3182">
                  <c:v>0.336823</c:v>
                </c:pt>
                <c:pt idx="3183">
                  <c:v>0.337847</c:v>
                </c:pt>
                <c:pt idx="3184">
                  <c:v>0.337854</c:v>
                </c:pt>
                <c:pt idx="3185">
                  <c:v>0.340479</c:v>
                </c:pt>
                <c:pt idx="3186">
                  <c:v>0.341236</c:v>
                </c:pt>
                <c:pt idx="3187">
                  <c:v>0.342336</c:v>
                </c:pt>
                <c:pt idx="3188">
                  <c:v>0.34296</c:v>
                </c:pt>
                <c:pt idx="3189">
                  <c:v>0.344146</c:v>
                </c:pt>
                <c:pt idx="3190">
                  <c:v>0.344826</c:v>
                </c:pt>
                <c:pt idx="3191">
                  <c:v>0.345271</c:v>
                </c:pt>
                <c:pt idx="3192">
                  <c:v>0.345887</c:v>
                </c:pt>
                <c:pt idx="3193">
                  <c:v>0.346203</c:v>
                </c:pt>
                <c:pt idx="3194">
                  <c:v>0.346827</c:v>
                </c:pt>
                <c:pt idx="3195">
                  <c:v>0.347829</c:v>
                </c:pt>
                <c:pt idx="3196">
                  <c:v>0.348683</c:v>
                </c:pt>
                <c:pt idx="3197">
                  <c:v>0.349415</c:v>
                </c:pt>
                <c:pt idx="3198">
                  <c:v>0.34989</c:v>
                </c:pt>
                <c:pt idx="3199">
                  <c:v>0.350446</c:v>
                </c:pt>
                <c:pt idx="3200">
                  <c:v>0.350922</c:v>
                </c:pt>
                <c:pt idx="3201">
                  <c:v>0.351012</c:v>
                </c:pt>
                <c:pt idx="3202">
                  <c:v>0.351175</c:v>
                </c:pt>
                <c:pt idx="3203">
                  <c:v>0.351533</c:v>
                </c:pt>
                <c:pt idx="3204">
                  <c:v>0.351744</c:v>
                </c:pt>
                <c:pt idx="3205">
                  <c:v>0.352039</c:v>
                </c:pt>
                <c:pt idx="3206">
                  <c:v>0.353103</c:v>
                </c:pt>
                <c:pt idx="3207">
                  <c:v>0.353189</c:v>
                </c:pt>
                <c:pt idx="3208">
                  <c:v>0.353336</c:v>
                </c:pt>
                <c:pt idx="3209">
                  <c:v>0.353398</c:v>
                </c:pt>
                <c:pt idx="3210">
                  <c:v>0.354344</c:v>
                </c:pt>
                <c:pt idx="3211">
                  <c:v>0.355604</c:v>
                </c:pt>
                <c:pt idx="3212">
                  <c:v>0.355629</c:v>
                </c:pt>
                <c:pt idx="3213">
                  <c:v>0.355949</c:v>
                </c:pt>
                <c:pt idx="3214">
                  <c:v>0.356211</c:v>
                </c:pt>
                <c:pt idx="3215">
                  <c:v>0.356222</c:v>
                </c:pt>
                <c:pt idx="3216">
                  <c:v>0.356319</c:v>
                </c:pt>
                <c:pt idx="3217">
                  <c:v>0.357156</c:v>
                </c:pt>
                <c:pt idx="3218">
                  <c:v>0.35733</c:v>
                </c:pt>
                <c:pt idx="3219">
                  <c:v>0.357368</c:v>
                </c:pt>
                <c:pt idx="3220">
                  <c:v>0.358003</c:v>
                </c:pt>
                <c:pt idx="3221">
                  <c:v>0.358275</c:v>
                </c:pt>
                <c:pt idx="3222">
                  <c:v>0.358299</c:v>
                </c:pt>
                <c:pt idx="3223">
                  <c:v>0.35858</c:v>
                </c:pt>
                <c:pt idx="3224">
                  <c:v>0.360094</c:v>
                </c:pt>
                <c:pt idx="3225">
                  <c:v>0.360143</c:v>
                </c:pt>
                <c:pt idx="3226">
                  <c:v>0.360962</c:v>
                </c:pt>
                <c:pt idx="3227">
                  <c:v>0.361036</c:v>
                </c:pt>
                <c:pt idx="3228">
                  <c:v>0.362545</c:v>
                </c:pt>
                <c:pt idx="3229">
                  <c:v>0.362606</c:v>
                </c:pt>
                <c:pt idx="3230">
                  <c:v>0.363477</c:v>
                </c:pt>
                <c:pt idx="3231">
                  <c:v>0.36358</c:v>
                </c:pt>
                <c:pt idx="3232">
                  <c:v>0.364859</c:v>
                </c:pt>
                <c:pt idx="3233">
                  <c:v>0.365745</c:v>
                </c:pt>
                <c:pt idx="3234">
                  <c:v>0.366052</c:v>
                </c:pt>
                <c:pt idx="3235">
                  <c:v>0.366551</c:v>
                </c:pt>
                <c:pt idx="3236">
                  <c:v>0.367003</c:v>
                </c:pt>
                <c:pt idx="3237">
                  <c:v>0.368485</c:v>
                </c:pt>
                <c:pt idx="3238">
                  <c:v>0.372209</c:v>
                </c:pt>
                <c:pt idx="3239">
                  <c:v>0.374795</c:v>
                </c:pt>
                <c:pt idx="3240">
                  <c:v>0.375205</c:v>
                </c:pt>
                <c:pt idx="3241">
                  <c:v>0.376714</c:v>
                </c:pt>
                <c:pt idx="3242">
                  <c:v>0.378066</c:v>
                </c:pt>
                <c:pt idx="3243">
                  <c:v>0.380418</c:v>
                </c:pt>
                <c:pt idx="3244">
                  <c:v>0.383446</c:v>
                </c:pt>
                <c:pt idx="3245">
                  <c:v>0.385925</c:v>
                </c:pt>
                <c:pt idx="3246">
                  <c:v>0.385984</c:v>
                </c:pt>
                <c:pt idx="3247">
                  <c:v>0.386095</c:v>
                </c:pt>
                <c:pt idx="3248">
                  <c:v>0.386542</c:v>
                </c:pt>
                <c:pt idx="3249">
                  <c:v>0.387035</c:v>
                </c:pt>
                <c:pt idx="3250">
                  <c:v>0.387268</c:v>
                </c:pt>
                <c:pt idx="3251">
                  <c:v>0.387384</c:v>
                </c:pt>
                <c:pt idx="3252">
                  <c:v>0.387445</c:v>
                </c:pt>
                <c:pt idx="3253">
                  <c:v>0.387826</c:v>
                </c:pt>
                <c:pt idx="3254">
                  <c:v>0.388155</c:v>
                </c:pt>
                <c:pt idx="3255">
                  <c:v>0.388335</c:v>
                </c:pt>
                <c:pt idx="3256">
                  <c:v>0.388818</c:v>
                </c:pt>
                <c:pt idx="3257">
                  <c:v>0.388978</c:v>
                </c:pt>
                <c:pt idx="3258">
                  <c:v>0.39104</c:v>
                </c:pt>
                <c:pt idx="3259">
                  <c:v>0.391538</c:v>
                </c:pt>
                <c:pt idx="3260">
                  <c:v>0.391595</c:v>
                </c:pt>
                <c:pt idx="3261">
                  <c:v>0.391885</c:v>
                </c:pt>
                <c:pt idx="3262">
                  <c:v>0.392295</c:v>
                </c:pt>
                <c:pt idx="3263">
                  <c:v>0.392559</c:v>
                </c:pt>
                <c:pt idx="3264">
                  <c:v>0.39271</c:v>
                </c:pt>
                <c:pt idx="3265">
                  <c:v>0.39276</c:v>
                </c:pt>
                <c:pt idx="3266">
                  <c:v>0.392814</c:v>
                </c:pt>
                <c:pt idx="3267">
                  <c:v>0.393295</c:v>
                </c:pt>
                <c:pt idx="3268">
                  <c:v>0.393938</c:v>
                </c:pt>
                <c:pt idx="3269">
                  <c:v>0.394105</c:v>
                </c:pt>
                <c:pt idx="3270">
                  <c:v>0.39413</c:v>
                </c:pt>
                <c:pt idx="3271">
                  <c:v>0.394231</c:v>
                </c:pt>
                <c:pt idx="3272">
                  <c:v>0.395672</c:v>
                </c:pt>
                <c:pt idx="3273">
                  <c:v>0.396176</c:v>
                </c:pt>
                <c:pt idx="3274">
                  <c:v>0.398152</c:v>
                </c:pt>
                <c:pt idx="3275">
                  <c:v>0.398483</c:v>
                </c:pt>
                <c:pt idx="3276">
                  <c:v>0.399602</c:v>
                </c:pt>
                <c:pt idx="3277">
                  <c:v>0.399669</c:v>
                </c:pt>
                <c:pt idx="3278">
                  <c:v>0.40277</c:v>
                </c:pt>
                <c:pt idx="3279">
                  <c:v>0.403634</c:v>
                </c:pt>
                <c:pt idx="3280">
                  <c:v>0.403696</c:v>
                </c:pt>
                <c:pt idx="3281">
                  <c:v>0.403929</c:v>
                </c:pt>
                <c:pt idx="3282">
                  <c:v>0.405621</c:v>
                </c:pt>
                <c:pt idx="3283">
                  <c:v>0.410871</c:v>
                </c:pt>
                <c:pt idx="3284">
                  <c:v>0.411354</c:v>
                </c:pt>
                <c:pt idx="3285">
                  <c:v>0.41195</c:v>
                </c:pt>
                <c:pt idx="3286">
                  <c:v>0.412284</c:v>
                </c:pt>
                <c:pt idx="3287">
                  <c:v>0.412646</c:v>
                </c:pt>
                <c:pt idx="3288">
                  <c:v>0.415329</c:v>
                </c:pt>
                <c:pt idx="3289">
                  <c:v>0.415394</c:v>
                </c:pt>
                <c:pt idx="3290">
                  <c:v>0.416171</c:v>
                </c:pt>
                <c:pt idx="3291">
                  <c:v>0.417076</c:v>
                </c:pt>
                <c:pt idx="3292">
                  <c:v>0.417343</c:v>
                </c:pt>
                <c:pt idx="3293">
                  <c:v>0.418377</c:v>
                </c:pt>
                <c:pt idx="3294">
                  <c:v>0.419959</c:v>
                </c:pt>
                <c:pt idx="3295">
                  <c:v>0.422197</c:v>
                </c:pt>
                <c:pt idx="3296">
                  <c:v>0.425489</c:v>
                </c:pt>
                <c:pt idx="3297">
                  <c:v>0.42617</c:v>
                </c:pt>
                <c:pt idx="3298">
                  <c:v>0.427327</c:v>
                </c:pt>
                <c:pt idx="3299">
                  <c:v>0.429806</c:v>
                </c:pt>
                <c:pt idx="3300">
                  <c:v>0.431022</c:v>
                </c:pt>
                <c:pt idx="3301">
                  <c:v>0.431244</c:v>
                </c:pt>
                <c:pt idx="3302">
                  <c:v>0.433138</c:v>
                </c:pt>
                <c:pt idx="3303">
                  <c:v>0.433903</c:v>
                </c:pt>
                <c:pt idx="3304">
                  <c:v>0.433929</c:v>
                </c:pt>
                <c:pt idx="3305">
                  <c:v>0.434648</c:v>
                </c:pt>
                <c:pt idx="3306">
                  <c:v>0.434844</c:v>
                </c:pt>
                <c:pt idx="3307">
                  <c:v>0.435035</c:v>
                </c:pt>
                <c:pt idx="3308">
                  <c:v>0.435909</c:v>
                </c:pt>
                <c:pt idx="3309">
                  <c:v>0.437572</c:v>
                </c:pt>
                <c:pt idx="3310">
                  <c:v>0.437785</c:v>
                </c:pt>
                <c:pt idx="3311">
                  <c:v>0.43808</c:v>
                </c:pt>
                <c:pt idx="3312">
                  <c:v>0.438529</c:v>
                </c:pt>
                <c:pt idx="3313">
                  <c:v>0.438854</c:v>
                </c:pt>
                <c:pt idx="3314">
                  <c:v>0.438939</c:v>
                </c:pt>
                <c:pt idx="3315">
                  <c:v>0.439543</c:v>
                </c:pt>
                <c:pt idx="3316">
                  <c:v>0.439899</c:v>
                </c:pt>
                <c:pt idx="3317">
                  <c:v>0.441245</c:v>
                </c:pt>
                <c:pt idx="3318">
                  <c:v>0.441285</c:v>
                </c:pt>
                <c:pt idx="3319">
                  <c:v>0.44217</c:v>
                </c:pt>
                <c:pt idx="3320">
                  <c:v>0.442197</c:v>
                </c:pt>
                <c:pt idx="3321">
                  <c:v>0.442317</c:v>
                </c:pt>
                <c:pt idx="3322">
                  <c:v>0.443204</c:v>
                </c:pt>
                <c:pt idx="3323">
                  <c:v>0.445087</c:v>
                </c:pt>
                <c:pt idx="3324">
                  <c:v>0.44689</c:v>
                </c:pt>
                <c:pt idx="3325">
                  <c:v>0.44706</c:v>
                </c:pt>
                <c:pt idx="3326">
                  <c:v>0.447564</c:v>
                </c:pt>
                <c:pt idx="3327">
                  <c:v>0.449298</c:v>
                </c:pt>
                <c:pt idx="3328">
                  <c:v>0.449493</c:v>
                </c:pt>
                <c:pt idx="3329">
                  <c:v>0.450893</c:v>
                </c:pt>
                <c:pt idx="3330">
                  <c:v>0.451648</c:v>
                </c:pt>
                <c:pt idx="3331">
                  <c:v>0.452788</c:v>
                </c:pt>
                <c:pt idx="3332">
                  <c:v>0.458189</c:v>
                </c:pt>
                <c:pt idx="3333">
                  <c:v>0.458197</c:v>
                </c:pt>
                <c:pt idx="3334">
                  <c:v>0.459223</c:v>
                </c:pt>
                <c:pt idx="3335">
                  <c:v>0.470099</c:v>
                </c:pt>
                <c:pt idx="3336">
                  <c:v>0.470822</c:v>
                </c:pt>
                <c:pt idx="3337">
                  <c:v>0.474831</c:v>
                </c:pt>
                <c:pt idx="3338">
                  <c:v>0.476593</c:v>
                </c:pt>
                <c:pt idx="3339">
                  <c:v>0.500304</c:v>
                </c:pt>
                <c:pt idx="3340">
                  <c:v>0.502493</c:v>
                </c:pt>
                <c:pt idx="3341">
                  <c:v>0.506758</c:v>
                </c:pt>
                <c:pt idx="3342">
                  <c:v>0.516707</c:v>
                </c:pt>
                <c:pt idx="3343">
                  <c:v>0.520633</c:v>
                </c:pt>
                <c:pt idx="3344">
                  <c:v>0.529749</c:v>
                </c:pt>
                <c:pt idx="3345">
                  <c:v>0.530546</c:v>
                </c:pt>
                <c:pt idx="3346">
                  <c:v>0.534374</c:v>
                </c:pt>
                <c:pt idx="3347">
                  <c:v>0.536584</c:v>
                </c:pt>
                <c:pt idx="3348">
                  <c:v>0.539375</c:v>
                </c:pt>
                <c:pt idx="3349">
                  <c:v>0.54039</c:v>
                </c:pt>
                <c:pt idx="3350">
                  <c:v>0.540769</c:v>
                </c:pt>
                <c:pt idx="3351">
                  <c:v>0.541283</c:v>
                </c:pt>
                <c:pt idx="3352">
                  <c:v>0.546422</c:v>
                </c:pt>
                <c:pt idx="3353">
                  <c:v>0.548093</c:v>
                </c:pt>
                <c:pt idx="3354">
                  <c:v>0.548557</c:v>
                </c:pt>
                <c:pt idx="3355">
                  <c:v>0.550528</c:v>
                </c:pt>
                <c:pt idx="3356">
                  <c:v>0.551344</c:v>
                </c:pt>
                <c:pt idx="3357">
                  <c:v>0.551826</c:v>
                </c:pt>
                <c:pt idx="3358">
                  <c:v>0.552826</c:v>
                </c:pt>
                <c:pt idx="3359">
                  <c:v>0.558962</c:v>
                </c:pt>
                <c:pt idx="3360">
                  <c:v>0.559169</c:v>
                </c:pt>
                <c:pt idx="3361">
                  <c:v>0.560082</c:v>
                </c:pt>
                <c:pt idx="3362">
                  <c:v>0.560536</c:v>
                </c:pt>
                <c:pt idx="3363">
                  <c:v>0.561556</c:v>
                </c:pt>
                <c:pt idx="3364">
                  <c:v>0.563574</c:v>
                </c:pt>
                <c:pt idx="3365">
                  <c:v>0.564544</c:v>
                </c:pt>
                <c:pt idx="3366">
                  <c:v>0.566074</c:v>
                </c:pt>
                <c:pt idx="3367">
                  <c:v>0.566223</c:v>
                </c:pt>
                <c:pt idx="3368">
                  <c:v>0.568204</c:v>
                </c:pt>
                <c:pt idx="3369">
                  <c:v>0.572428</c:v>
                </c:pt>
                <c:pt idx="3370">
                  <c:v>0.572955</c:v>
                </c:pt>
                <c:pt idx="3371">
                  <c:v>0.575002</c:v>
                </c:pt>
                <c:pt idx="3372">
                  <c:v>0.575824</c:v>
                </c:pt>
                <c:pt idx="3373">
                  <c:v>0.576182</c:v>
                </c:pt>
                <c:pt idx="3374">
                  <c:v>0.576603</c:v>
                </c:pt>
                <c:pt idx="3375">
                  <c:v>0.577495</c:v>
                </c:pt>
                <c:pt idx="3376">
                  <c:v>0.578968</c:v>
                </c:pt>
                <c:pt idx="3377">
                  <c:v>0.581586</c:v>
                </c:pt>
                <c:pt idx="3378">
                  <c:v>0.581793</c:v>
                </c:pt>
                <c:pt idx="3379">
                  <c:v>0.582182</c:v>
                </c:pt>
                <c:pt idx="3380">
                  <c:v>0.582522</c:v>
                </c:pt>
                <c:pt idx="3381">
                  <c:v>0.582548</c:v>
                </c:pt>
                <c:pt idx="3382">
                  <c:v>0.582856</c:v>
                </c:pt>
                <c:pt idx="3383">
                  <c:v>0.584835</c:v>
                </c:pt>
                <c:pt idx="3384">
                  <c:v>0.585069</c:v>
                </c:pt>
                <c:pt idx="3385">
                  <c:v>0.585476</c:v>
                </c:pt>
                <c:pt idx="3386">
                  <c:v>0.585785</c:v>
                </c:pt>
                <c:pt idx="3387">
                  <c:v>0.589233</c:v>
                </c:pt>
                <c:pt idx="3388">
                  <c:v>0.594297</c:v>
                </c:pt>
                <c:pt idx="3389">
                  <c:v>0.594493</c:v>
                </c:pt>
                <c:pt idx="3390">
                  <c:v>0.599822</c:v>
                </c:pt>
                <c:pt idx="3391">
                  <c:v>0.600245</c:v>
                </c:pt>
                <c:pt idx="3392">
                  <c:v>0.60139</c:v>
                </c:pt>
                <c:pt idx="3393">
                  <c:v>0.602818</c:v>
                </c:pt>
                <c:pt idx="3394">
                  <c:v>0.605486</c:v>
                </c:pt>
                <c:pt idx="3395">
                  <c:v>0.607943</c:v>
                </c:pt>
                <c:pt idx="3396">
                  <c:v>0.608749</c:v>
                </c:pt>
                <c:pt idx="3397">
                  <c:v>0.609113</c:v>
                </c:pt>
                <c:pt idx="3398">
                  <c:v>0.609759</c:v>
                </c:pt>
                <c:pt idx="3399">
                  <c:v>0.610695</c:v>
                </c:pt>
                <c:pt idx="3400">
                  <c:v>0.614497</c:v>
                </c:pt>
                <c:pt idx="3401">
                  <c:v>0.614575</c:v>
                </c:pt>
                <c:pt idx="3402">
                  <c:v>0.614815</c:v>
                </c:pt>
                <c:pt idx="3403">
                  <c:v>0.615071</c:v>
                </c:pt>
                <c:pt idx="3404">
                  <c:v>0.61847</c:v>
                </c:pt>
                <c:pt idx="3405">
                  <c:v>0.618901</c:v>
                </c:pt>
                <c:pt idx="3406">
                  <c:v>0.619037</c:v>
                </c:pt>
                <c:pt idx="3407">
                  <c:v>0.619154</c:v>
                </c:pt>
                <c:pt idx="3408">
                  <c:v>0.621276</c:v>
                </c:pt>
                <c:pt idx="3409">
                  <c:v>0.621529</c:v>
                </c:pt>
                <c:pt idx="3410">
                  <c:v>0.622353</c:v>
                </c:pt>
                <c:pt idx="3411">
                  <c:v>0.624645</c:v>
                </c:pt>
                <c:pt idx="3412">
                  <c:v>0.624924</c:v>
                </c:pt>
                <c:pt idx="3413">
                  <c:v>0.625829</c:v>
                </c:pt>
                <c:pt idx="3414">
                  <c:v>0.627068</c:v>
                </c:pt>
                <c:pt idx="3415">
                  <c:v>0.627181</c:v>
                </c:pt>
                <c:pt idx="3416">
                  <c:v>0.6285</c:v>
                </c:pt>
                <c:pt idx="3417">
                  <c:v>0.628716</c:v>
                </c:pt>
                <c:pt idx="3418">
                  <c:v>0.630935</c:v>
                </c:pt>
                <c:pt idx="3419">
                  <c:v>0.630972</c:v>
                </c:pt>
                <c:pt idx="3420">
                  <c:v>0.631755</c:v>
                </c:pt>
                <c:pt idx="3421">
                  <c:v>0.635184</c:v>
                </c:pt>
                <c:pt idx="3422">
                  <c:v>0.638747</c:v>
                </c:pt>
                <c:pt idx="3423">
                  <c:v>0.641167</c:v>
                </c:pt>
                <c:pt idx="3424">
                  <c:v>0.642235</c:v>
                </c:pt>
                <c:pt idx="3425">
                  <c:v>0.642626</c:v>
                </c:pt>
                <c:pt idx="3426">
                  <c:v>0.644175</c:v>
                </c:pt>
                <c:pt idx="3427">
                  <c:v>0.644781</c:v>
                </c:pt>
                <c:pt idx="3428">
                  <c:v>0.645156</c:v>
                </c:pt>
                <c:pt idx="3429">
                  <c:v>0.64575</c:v>
                </c:pt>
                <c:pt idx="3430">
                  <c:v>0.650192</c:v>
                </c:pt>
                <c:pt idx="3431">
                  <c:v>0.652834</c:v>
                </c:pt>
                <c:pt idx="3432">
                  <c:v>0.652836</c:v>
                </c:pt>
                <c:pt idx="3433">
                  <c:v>0.65456</c:v>
                </c:pt>
                <c:pt idx="3434">
                  <c:v>0.656917</c:v>
                </c:pt>
                <c:pt idx="3435">
                  <c:v>0.661307</c:v>
                </c:pt>
                <c:pt idx="3436">
                  <c:v>0.662698</c:v>
                </c:pt>
                <c:pt idx="3437">
                  <c:v>0.662837</c:v>
                </c:pt>
                <c:pt idx="3438">
                  <c:v>0.663529</c:v>
                </c:pt>
                <c:pt idx="3439">
                  <c:v>0.665069</c:v>
                </c:pt>
                <c:pt idx="3440">
                  <c:v>0.667329</c:v>
                </c:pt>
                <c:pt idx="3441">
                  <c:v>0.669406</c:v>
                </c:pt>
                <c:pt idx="3442">
                  <c:v>0.67</c:v>
                </c:pt>
                <c:pt idx="3443">
                  <c:v>0.676407</c:v>
                </c:pt>
                <c:pt idx="3444">
                  <c:v>0.677763</c:v>
                </c:pt>
                <c:pt idx="3445">
                  <c:v>0.678032</c:v>
                </c:pt>
                <c:pt idx="3446">
                  <c:v>0.68247</c:v>
                </c:pt>
                <c:pt idx="3447">
                  <c:v>0.683318</c:v>
                </c:pt>
                <c:pt idx="3448">
                  <c:v>0.68506</c:v>
                </c:pt>
                <c:pt idx="3449">
                  <c:v>0.685543</c:v>
                </c:pt>
                <c:pt idx="3450">
                  <c:v>0.685659</c:v>
                </c:pt>
                <c:pt idx="3451">
                  <c:v>0.68695</c:v>
                </c:pt>
                <c:pt idx="3452">
                  <c:v>0.688544</c:v>
                </c:pt>
                <c:pt idx="3453">
                  <c:v>0.689345</c:v>
                </c:pt>
                <c:pt idx="3454">
                  <c:v>0.689464</c:v>
                </c:pt>
                <c:pt idx="3455">
                  <c:v>0.691074</c:v>
                </c:pt>
                <c:pt idx="3456">
                  <c:v>0.691237</c:v>
                </c:pt>
                <c:pt idx="3457">
                  <c:v>0.692733</c:v>
                </c:pt>
                <c:pt idx="3458">
                  <c:v>0.693406</c:v>
                </c:pt>
                <c:pt idx="3459">
                  <c:v>0.69354</c:v>
                </c:pt>
                <c:pt idx="3460">
                  <c:v>0.694683</c:v>
                </c:pt>
                <c:pt idx="3461">
                  <c:v>0.696948</c:v>
                </c:pt>
                <c:pt idx="3462">
                  <c:v>0.698871</c:v>
                </c:pt>
                <c:pt idx="3463">
                  <c:v>0.700214</c:v>
                </c:pt>
                <c:pt idx="3464">
                  <c:v>0.700753</c:v>
                </c:pt>
                <c:pt idx="3465">
                  <c:v>0.701259</c:v>
                </c:pt>
                <c:pt idx="3466">
                  <c:v>0.702758</c:v>
                </c:pt>
                <c:pt idx="3467">
                  <c:v>0.702913</c:v>
                </c:pt>
                <c:pt idx="3468">
                  <c:v>0.70443</c:v>
                </c:pt>
                <c:pt idx="3469">
                  <c:v>0.70471</c:v>
                </c:pt>
                <c:pt idx="3470">
                  <c:v>0.704815</c:v>
                </c:pt>
                <c:pt idx="3471">
                  <c:v>0.705147</c:v>
                </c:pt>
                <c:pt idx="3472">
                  <c:v>0.705722</c:v>
                </c:pt>
                <c:pt idx="3473">
                  <c:v>0.706842</c:v>
                </c:pt>
                <c:pt idx="3474">
                  <c:v>0.707711</c:v>
                </c:pt>
                <c:pt idx="3475">
                  <c:v>0.707938</c:v>
                </c:pt>
                <c:pt idx="3476">
                  <c:v>0.708455</c:v>
                </c:pt>
                <c:pt idx="3477">
                  <c:v>0.709423</c:v>
                </c:pt>
                <c:pt idx="3478">
                  <c:v>0.709536</c:v>
                </c:pt>
                <c:pt idx="3479">
                  <c:v>0.710005</c:v>
                </c:pt>
                <c:pt idx="3480">
                  <c:v>0.710026</c:v>
                </c:pt>
                <c:pt idx="3481">
                  <c:v>0.712519</c:v>
                </c:pt>
                <c:pt idx="3482">
                  <c:v>0.713598</c:v>
                </c:pt>
                <c:pt idx="3483">
                  <c:v>0.71381</c:v>
                </c:pt>
                <c:pt idx="3484">
                  <c:v>0.714095</c:v>
                </c:pt>
                <c:pt idx="3485">
                  <c:v>0.714109</c:v>
                </c:pt>
                <c:pt idx="3486">
                  <c:v>0.71413</c:v>
                </c:pt>
                <c:pt idx="3487">
                  <c:v>0.714144</c:v>
                </c:pt>
                <c:pt idx="3488">
                  <c:v>0.715277</c:v>
                </c:pt>
                <c:pt idx="3489">
                  <c:v>0.715352</c:v>
                </c:pt>
                <c:pt idx="3490">
                  <c:v>0.715471</c:v>
                </c:pt>
                <c:pt idx="3491">
                  <c:v>0.716218</c:v>
                </c:pt>
                <c:pt idx="3492">
                  <c:v>0.716316</c:v>
                </c:pt>
                <c:pt idx="3493">
                  <c:v>0.716819</c:v>
                </c:pt>
                <c:pt idx="3494">
                  <c:v>0.716889</c:v>
                </c:pt>
                <c:pt idx="3495">
                  <c:v>0.716951</c:v>
                </c:pt>
                <c:pt idx="3496">
                  <c:v>0.717506</c:v>
                </c:pt>
                <c:pt idx="3497">
                  <c:v>0.717555</c:v>
                </c:pt>
                <c:pt idx="3498">
                  <c:v>0.717865</c:v>
                </c:pt>
                <c:pt idx="3499">
                  <c:v>0.718164</c:v>
                </c:pt>
                <c:pt idx="3500">
                  <c:v>0.718689</c:v>
                </c:pt>
                <c:pt idx="3501">
                  <c:v>0.7191</c:v>
                </c:pt>
                <c:pt idx="3502">
                  <c:v>0.71975</c:v>
                </c:pt>
                <c:pt idx="3503">
                  <c:v>0.720296</c:v>
                </c:pt>
                <c:pt idx="3504">
                  <c:v>0.721351</c:v>
                </c:pt>
                <c:pt idx="3505">
                  <c:v>0.722219</c:v>
                </c:pt>
                <c:pt idx="3506">
                  <c:v>0.722506</c:v>
                </c:pt>
                <c:pt idx="3507">
                  <c:v>0.723844</c:v>
                </c:pt>
                <c:pt idx="3508">
                  <c:v>0.723987</c:v>
                </c:pt>
                <c:pt idx="3509">
                  <c:v>0.724177</c:v>
                </c:pt>
                <c:pt idx="3510">
                  <c:v>0.724974</c:v>
                </c:pt>
                <c:pt idx="3511">
                  <c:v>0.725481</c:v>
                </c:pt>
                <c:pt idx="3512">
                  <c:v>0.726207</c:v>
                </c:pt>
                <c:pt idx="3513">
                  <c:v>0.726239</c:v>
                </c:pt>
                <c:pt idx="3514">
                  <c:v>0.72695</c:v>
                </c:pt>
                <c:pt idx="3515">
                  <c:v>0.727184</c:v>
                </c:pt>
                <c:pt idx="3516">
                  <c:v>0.727669</c:v>
                </c:pt>
                <c:pt idx="3517">
                  <c:v>0.729019</c:v>
                </c:pt>
                <c:pt idx="3518">
                  <c:v>0.73029</c:v>
                </c:pt>
                <c:pt idx="3519">
                  <c:v>0.730975</c:v>
                </c:pt>
                <c:pt idx="3520">
                  <c:v>0.73147</c:v>
                </c:pt>
                <c:pt idx="3521">
                  <c:v>0.731972</c:v>
                </c:pt>
                <c:pt idx="3522">
                  <c:v>0.732044</c:v>
                </c:pt>
                <c:pt idx="3523">
                  <c:v>0.733341</c:v>
                </c:pt>
                <c:pt idx="3524">
                  <c:v>0.733939</c:v>
                </c:pt>
                <c:pt idx="3525">
                  <c:v>0.734238</c:v>
                </c:pt>
                <c:pt idx="3526">
                  <c:v>0.734446</c:v>
                </c:pt>
                <c:pt idx="3527">
                  <c:v>0.734927</c:v>
                </c:pt>
                <c:pt idx="3528">
                  <c:v>0.73498</c:v>
                </c:pt>
                <c:pt idx="3529">
                  <c:v>0.735071</c:v>
                </c:pt>
                <c:pt idx="3530">
                  <c:v>0.735953</c:v>
                </c:pt>
                <c:pt idx="3531">
                  <c:v>0.736618</c:v>
                </c:pt>
                <c:pt idx="3532">
                  <c:v>0.738672</c:v>
                </c:pt>
                <c:pt idx="3533">
                  <c:v>0.738892</c:v>
                </c:pt>
                <c:pt idx="3534">
                  <c:v>0.739185</c:v>
                </c:pt>
                <c:pt idx="3535">
                  <c:v>0.73943</c:v>
                </c:pt>
                <c:pt idx="3536">
                  <c:v>0.739967</c:v>
                </c:pt>
                <c:pt idx="3537">
                  <c:v>0.740463</c:v>
                </c:pt>
                <c:pt idx="3538">
                  <c:v>0.740975</c:v>
                </c:pt>
                <c:pt idx="3539">
                  <c:v>0.741255</c:v>
                </c:pt>
                <c:pt idx="3540">
                  <c:v>0.7414</c:v>
                </c:pt>
                <c:pt idx="3541">
                  <c:v>0.743007</c:v>
                </c:pt>
                <c:pt idx="3542">
                  <c:v>0.743453</c:v>
                </c:pt>
                <c:pt idx="3543">
                  <c:v>0.74352</c:v>
                </c:pt>
                <c:pt idx="3544">
                  <c:v>0.746005</c:v>
                </c:pt>
                <c:pt idx="3545">
                  <c:v>0.746563</c:v>
                </c:pt>
                <c:pt idx="3546">
                  <c:v>0.748208</c:v>
                </c:pt>
                <c:pt idx="3547">
                  <c:v>0.749958</c:v>
                </c:pt>
                <c:pt idx="3548">
                  <c:v>0.750198</c:v>
                </c:pt>
                <c:pt idx="3549">
                  <c:v>0.750281</c:v>
                </c:pt>
                <c:pt idx="3550">
                  <c:v>0.750421</c:v>
                </c:pt>
                <c:pt idx="3551">
                  <c:v>0.750689</c:v>
                </c:pt>
                <c:pt idx="3552">
                  <c:v>0.75266</c:v>
                </c:pt>
                <c:pt idx="3553">
                  <c:v>0.753344</c:v>
                </c:pt>
                <c:pt idx="3554">
                  <c:v>0.754558</c:v>
                </c:pt>
                <c:pt idx="3555">
                  <c:v>0.754588</c:v>
                </c:pt>
                <c:pt idx="3556">
                  <c:v>0.755927</c:v>
                </c:pt>
                <c:pt idx="3557">
                  <c:v>0.757442</c:v>
                </c:pt>
                <c:pt idx="3558">
                  <c:v>0.758085</c:v>
                </c:pt>
                <c:pt idx="3559">
                  <c:v>0.759973</c:v>
                </c:pt>
                <c:pt idx="3560">
                  <c:v>0.761692</c:v>
                </c:pt>
                <c:pt idx="3561">
                  <c:v>0.762232</c:v>
                </c:pt>
                <c:pt idx="3562">
                  <c:v>0.763965</c:v>
                </c:pt>
                <c:pt idx="3563">
                  <c:v>0.765238</c:v>
                </c:pt>
                <c:pt idx="3564">
                  <c:v>0.767873</c:v>
                </c:pt>
                <c:pt idx="3565">
                  <c:v>0.769294</c:v>
                </c:pt>
                <c:pt idx="3566">
                  <c:v>0.770888</c:v>
                </c:pt>
                <c:pt idx="3567">
                  <c:v>0.776228</c:v>
                </c:pt>
                <c:pt idx="3568">
                  <c:v>0.776262</c:v>
                </c:pt>
                <c:pt idx="3569">
                  <c:v>0.776304</c:v>
                </c:pt>
                <c:pt idx="3570">
                  <c:v>0.778119</c:v>
                </c:pt>
                <c:pt idx="3571">
                  <c:v>0.778561</c:v>
                </c:pt>
                <c:pt idx="3572">
                  <c:v>0.780637</c:v>
                </c:pt>
                <c:pt idx="3573">
                  <c:v>0.785802</c:v>
                </c:pt>
                <c:pt idx="3574">
                  <c:v>0.796244</c:v>
                </c:pt>
                <c:pt idx="3575">
                  <c:v>0.798775</c:v>
                </c:pt>
                <c:pt idx="3576">
                  <c:v>0.800472</c:v>
                </c:pt>
                <c:pt idx="3577">
                  <c:v>0.802927</c:v>
                </c:pt>
                <c:pt idx="3578">
                  <c:v>0.805541</c:v>
                </c:pt>
                <c:pt idx="3579">
                  <c:v>0.805957</c:v>
                </c:pt>
                <c:pt idx="3580">
                  <c:v>0.813299</c:v>
                </c:pt>
                <c:pt idx="3581">
                  <c:v>0.819235</c:v>
                </c:pt>
                <c:pt idx="3582">
                  <c:v>0.830457</c:v>
                </c:pt>
                <c:pt idx="3583">
                  <c:v>0.842055</c:v>
                </c:pt>
                <c:pt idx="3584">
                  <c:v>0.846754</c:v>
                </c:pt>
                <c:pt idx="3585">
                  <c:v>0.857309</c:v>
                </c:pt>
                <c:pt idx="3586">
                  <c:v>0.863748</c:v>
                </c:pt>
                <c:pt idx="3587">
                  <c:v>0.867129</c:v>
                </c:pt>
                <c:pt idx="3588">
                  <c:v>0.87135</c:v>
                </c:pt>
                <c:pt idx="3589">
                  <c:v>0.87592</c:v>
                </c:pt>
                <c:pt idx="3590">
                  <c:v>0.882454</c:v>
                </c:pt>
                <c:pt idx="3591">
                  <c:v>0.883057</c:v>
                </c:pt>
                <c:pt idx="3592">
                  <c:v>0.892449</c:v>
                </c:pt>
                <c:pt idx="3593">
                  <c:v>0.900827</c:v>
                </c:pt>
                <c:pt idx="3594">
                  <c:v>0.902094</c:v>
                </c:pt>
                <c:pt idx="3595">
                  <c:v>0.902497</c:v>
                </c:pt>
                <c:pt idx="3596">
                  <c:v>0.905196</c:v>
                </c:pt>
                <c:pt idx="3597">
                  <c:v>0.905553</c:v>
                </c:pt>
                <c:pt idx="3598">
                  <c:v>0.910094</c:v>
                </c:pt>
                <c:pt idx="3599">
                  <c:v>0.918477</c:v>
                </c:pt>
                <c:pt idx="3600">
                  <c:v>0.921605</c:v>
                </c:pt>
                <c:pt idx="3601">
                  <c:v>0.922007</c:v>
                </c:pt>
                <c:pt idx="3602">
                  <c:v>0.922461</c:v>
                </c:pt>
                <c:pt idx="3603">
                  <c:v>0.923443</c:v>
                </c:pt>
                <c:pt idx="3604">
                  <c:v>0.925085</c:v>
                </c:pt>
                <c:pt idx="3605">
                  <c:v>0.931173</c:v>
                </c:pt>
                <c:pt idx="3606">
                  <c:v>0.935061</c:v>
                </c:pt>
                <c:pt idx="3607">
                  <c:v>0.936092</c:v>
                </c:pt>
                <c:pt idx="3608">
                  <c:v>0.93655</c:v>
                </c:pt>
                <c:pt idx="3609">
                  <c:v>0.941024</c:v>
                </c:pt>
                <c:pt idx="3610">
                  <c:v>0.945025</c:v>
                </c:pt>
                <c:pt idx="3611">
                  <c:v>0.94856</c:v>
                </c:pt>
                <c:pt idx="3612">
                  <c:v>0.952259</c:v>
                </c:pt>
                <c:pt idx="3613">
                  <c:v>0.95298</c:v>
                </c:pt>
                <c:pt idx="3614">
                  <c:v>0.955901</c:v>
                </c:pt>
                <c:pt idx="3615">
                  <c:v>0.959181</c:v>
                </c:pt>
                <c:pt idx="3616">
                  <c:v>0.959805</c:v>
                </c:pt>
                <c:pt idx="3617">
                  <c:v>0.960166</c:v>
                </c:pt>
                <c:pt idx="3618">
                  <c:v>0.961766</c:v>
                </c:pt>
                <c:pt idx="3619">
                  <c:v>0.96367</c:v>
                </c:pt>
                <c:pt idx="3620">
                  <c:v>0.969164</c:v>
                </c:pt>
                <c:pt idx="3621">
                  <c:v>0.969778</c:v>
                </c:pt>
                <c:pt idx="3622">
                  <c:v>0.971849</c:v>
                </c:pt>
                <c:pt idx="3623">
                  <c:v>0.975519</c:v>
                </c:pt>
                <c:pt idx="3624">
                  <c:v>0.977384</c:v>
                </c:pt>
                <c:pt idx="3625">
                  <c:v>0.980832</c:v>
                </c:pt>
                <c:pt idx="3626">
                  <c:v>0.981993</c:v>
                </c:pt>
                <c:pt idx="3627">
                  <c:v>0.983386</c:v>
                </c:pt>
                <c:pt idx="3628">
                  <c:v>0.983849</c:v>
                </c:pt>
                <c:pt idx="3629">
                  <c:v>0.98586</c:v>
                </c:pt>
                <c:pt idx="3630">
                  <c:v>0.986338</c:v>
                </c:pt>
                <c:pt idx="3631">
                  <c:v>0.987711</c:v>
                </c:pt>
                <c:pt idx="3632">
                  <c:v>0.996198</c:v>
                </c:pt>
                <c:pt idx="3633">
                  <c:v>0.998527</c:v>
                </c:pt>
                <c:pt idx="3634">
                  <c:v>1.001363</c:v>
                </c:pt>
                <c:pt idx="3635">
                  <c:v>1.002842</c:v>
                </c:pt>
                <c:pt idx="3636">
                  <c:v>1.004563</c:v>
                </c:pt>
                <c:pt idx="3637">
                  <c:v>1.004867</c:v>
                </c:pt>
                <c:pt idx="3638">
                  <c:v>1.005676</c:v>
                </c:pt>
                <c:pt idx="3639">
                  <c:v>1.010584</c:v>
                </c:pt>
                <c:pt idx="3640">
                  <c:v>1.012108</c:v>
                </c:pt>
                <c:pt idx="3641">
                  <c:v>1.014517</c:v>
                </c:pt>
                <c:pt idx="3642">
                  <c:v>1.014589</c:v>
                </c:pt>
                <c:pt idx="3643">
                  <c:v>1.017915</c:v>
                </c:pt>
                <c:pt idx="3644">
                  <c:v>1.018494</c:v>
                </c:pt>
                <c:pt idx="3645">
                  <c:v>1.019264</c:v>
                </c:pt>
                <c:pt idx="3646">
                  <c:v>1.020653</c:v>
                </c:pt>
                <c:pt idx="3647">
                  <c:v>1.022259</c:v>
                </c:pt>
                <c:pt idx="3648">
                  <c:v>1.023</c:v>
                </c:pt>
                <c:pt idx="3649">
                  <c:v>1.023748</c:v>
                </c:pt>
                <c:pt idx="3650">
                  <c:v>1.025284</c:v>
                </c:pt>
                <c:pt idx="3651">
                  <c:v>1.025873</c:v>
                </c:pt>
                <c:pt idx="3652">
                  <c:v>1.029613</c:v>
                </c:pt>
                <c:pt idx="3653">
                  <c:v>1.034451</c:v>
                </c:pt>
                <c:pt idx="3654">
                  <c:v>1.035217</c:v>
                </c:pt>
                <c:pt idx="3655">
                  <c:v>1.037941</c:v>
                </c:pt>
                <c:pt idx="3656">
                  <c:v>1.039847</c:v>
                </c:pt>
                <c:pt idx="3657">
                  <c:v>1.040881</c:v>
                </c:pt>
                <c:pt idx="3658">
                  <c:v>1.042833</c:v>
                </c:pt>
                <c:pt idx="3659">
                  <c:v>1.043659</c:v>
                </c:pt>
                <c:pt idx="3660">
                  <c:v>1.046536</c:v>
                </c:pt>
                <c:pt idx="3661">
                  <c:v>1.049272</c:v>
                </c:pt>
                <c:pt idx="3662">
                  <c:v>1.051001</c:v>
                </c:pt>
                <c:pt idx="3663">
                  <c:v>1.051739</c:v>
                </c:pt>
                <c:pt idx="3664">
                  <c:v>1.052644</c:v>
                </c:pt>
                <c:pt idx="3665">
                  <c:v>1.053021</c:v>
                </c:pt>
                <c:pt idx="3666">
                  <c:v>1.055385</c:v>
                </c:pt>
                <c:pt idx="3667">
                  <c:v>1.05564</c:v>
                </c:pt>
                <c:pt idx="3668">
                  <c:v>1.055883</c:v>
                </c:pt>
                <c:pt idx="3669">
                  <c:v>1.058446</c:v>
                </c:pt>
                <c:pt idx="3670">
                  <c:v>1.059217</c:v>
                </c:pt>
                <c:pt idx="3671">
                  <c:v>1.06082</c:v>
                </c:pt>
                <c:pt idx="3672">
                  <c:v>1.061631</c:v>
                </c:pt>
                <c:pt idx="3673">
                  <c:v>1.064222</c:v>
                </c:pt>
                <c:pt idx="3674">
                  <c:v>1.065854</c:v>
                </c:pt>
                <c:pt idx="3675">
                  <c:v>1.067031</c:v>
                </c:pt>
                <c:pt idx="3676">
                  <c:v>1.073697</c:v>
                </c:pt>
                <c:pt idx="3677">
                  <c:v>1.073939</c:v>
                </c:pt>
                <c:pt idx="3678">
                  <c:v>1.075572</c:v>
                </c:pt>
                <c:pt idx="3679">
                  <c:v>1.081818</c:v>
                </c:pt>
                <c:pt idx="3680">
                  <c:v>1.084325</c:v>
                </c:pt>
                <c:pt idx="3681">
                  <c:v>1.088683</c:v>
                </c:pt>
                <c:pt idx="3682">
                  <c:v>1.095122</c:v>
                </c:pt>
                <c:pt idx="3683">
                  <c:v>1.096209</c:v>
                </c:pt>
                <c:pt idx="3684">
                  <c:v>1.100746</c:v>
                </c:pt>
                <c:pt idx="3685">
                  <c:v>1.102061</c:v>
                </c:pt>
                <c:pt idx="3686">
                  <c:v>1.10349</c:v>
                </c:pt>
                <c:pt idx="3687">
                  <c:v>1.10489</c:v>
                </c:pt>
                <c:pt idx="3688">
                  <c:v>1.109006</c:v>
                </c:pt>
                <c:pt idx="3689">
                  <c:v>1.109216</c:v>
                </c:pt>
                <c:pt idx="3690">
                  <c:v>1.115533</c:v>
                </c:pt>
                <c:pt idx="3691">
                  <c:v>1.116985</c:v>
                </c:pt>
                <c:pt idx="3692">
                  <c:v>1.122543</c:v>
                </c:pt>
                <c:pt idx="3693">
                  <c:v>1.125456</c:v>
                </c:pt>
                <c:pt idx="3694">
                  <c:v>1.132369</c:v>
                </c:pt>
                <c:pt idx="3695">
                  <c:v>1.140617</c:v>
                </c:pt>
                <c:pt idx="3696">
                  <c:v>1.145968</c:v>
                </c:pt>
                <c:pt idx="3697">
                  <c:v>1.151222</c:v>
                </c:pt>
                <c:pt idx="3698">
                  <c:v>1.155717</c:v>
                </c:pt>
                <c:pt idx="3699">
                  <c:v>1.169211</c:v>
                </c:pt>
                <c:pt idx="3700">
                  <c:v>1.177838</c:v>
                </c:pt>
                <c:pt idx="3701">
                  <c:v>1.179037</c:v>
                </c:pt>
                <c:pt idx="3702">
                  <c:v>1.180035</c:v>
                </c:pt>
                <c:pt idx="3703">
                  <c:v>1.184844</c:v>
                </c:pt>
                <c:pt idx="3704">
                  <c:v>1.191382</c:v>
                </c:pt>
                <c:pt idx="3705">
                  <c:v>1.195276</c:v>
                </c:pt>
                <c:pt idx="3706">
                  <c:v>1.204356</c:v>
                </c:pt>
                <c:pt idx="3707">
                  <c:v>1.205451</c:v>
                </c:pt>
                <c:pt idx="3708">
                  <c:v>1.216891</c:v>
                </c:pt>
                <c:pt idx="3709">
                  <c:v>1.223019</c:v>
                </c:pt>
                <c:pt idx="3710">
                  <c:v>1.228254</c:v>
                </c:pt>
                <c:pt idx="3711">
                  <c:v>1.229754</c:v>
                </c:pt>
                <c:pt idx="3712">
                  <c:v>1.231056</c:v>
                </c:pt>
                <c:pt idx="3713">
                  <c:v>1.231528</c:v>
                </c:pt>
                <c:pt idx="3714">
                  <c:v>1.236755</c:v>
                </c:pt>
                <c:pt idx="3715">
                  <c:v>1.238794</c:v>
                </c:pt>
                <c:pt idx="3716">
                  <c:v>1.241173</c:v>
                </c:pt>
                <c:pt idx="3717">
                  <c:v>1.249029</c:v>
                </c:pt>
                <c:pt idx="3718">
                  <c:v>1.249286</c:v>
                </c:pt>
                <c:pt idx="3719">
                  <c:v>1.251831</c:v>
                </c:pt>
                <c:pt idx="3720">
                  <c:v>1.258387</c:v>
                </c:pt>
                <c:pt idx="3721">
                  <c:v>1.265131</c:v>
                </c:pt>
                <c:pt idx="3722">
                  <c:v>1.267867</c:v>
                </c:pt>
                <c:pt idx="3723">
                  <c:v>1.269878</c:v>
                </c:pt>
                <c:pt idx="3724">
                  <c:v>1.27</c:v>
                </c:pt>
                <c:pt idx="3725">
                  <c:v>1.272191</c:v>
                </c:pt>
                <c:pt idx="3726">
                  <c:v>1.274114</c:v>
                </c:pt>
                <c:pt idx="3727">
                  <c:v>1.27484</c:v>
                </c:pt>
                <c:pt idx="3728">
                  <c:v>1.27833</c:v>
                </c:pt>
                <c:pt idx="3729">
                  <c:v>1.290025</c:v>
                </c:pt>
                <c:pt idx="3730">
                  <c:v>1.300108</c:v>
                </c:pt>
                <c:pt idx="3731">
                  <c:v>1.304178</c:v>
                </c:pt>
                <c:pt idx="3732">
                  <c:v>1.309422</c:v>
                </c:pt>
                <c:pt idx="3733">
                  <c:v>1.310365</c:v>
                </c:pt>
                <c:pt idx="3734">
                  <c:v>1.314301</c:v>
                </c:pt>
                <c:pt idx="3735">
                  <c:v>1.319351</c:v>
                </c:pt>
                <c:pt idx="3736">
                  <c:v>1.324145</c:v>
                </c:pt>
                <c:pt idx="3737">
                  <c:v>1.325131</c:v>
                </c:pt>
                <c:pt idx="3738">
                  <c:v>1.325404</c:v>
                </c:pt>
                <c:pt idx="3739">
                  <c:v>1.326427</c:v>
                </c:pt>
                <c:pt idx="3740">
                  <c:v>1.327638</c:v>
                </c:pt>
                <c:pt idx="3741">
                  <c:v>1.330659</c:v>
                </c:pt>
                <c:pt idx="3742">
                  <c:v>1.332693</c:v>
                </c:pt>
                <c:pt idx="3743">
                  <c:v>1.33438</c:v>
                </c:pt>
                <c:pt idx="3744">
                  <c:v>1.33477</c:v>
                </c:pt>
                <c:pt idx="3745">
                  <c:v>1.337198</c:v>
                </c:pt>
                <c:pt idx="3746">
                  <c:v>1.338873</c:v>
                </c:pt>
                <c:pt idx="3747">
                  <c:v>1.339887</c:v>
                </c:pt>
                <c:pt idx="3748">
                  <c:v>1.339924</c:v>
                </c:pt>
                <c:pt idx="3749">
                  <c:v>1.346353</c:v>
                </c:pt>
                <c:pt idx="3750">
                  <c:v>1.346877</c:v>
                </c:pt>
                <c:pt idx="3751">
                  <c:v>1.347002</c:v>
                </c:pt>
                <c:pt idx="3752">
                  <c:v>1.34755</c:v>
                </c:pt>
                <c:pt idx="3753">
                  <c:v>1.347965</c:v>
                </c:pt>
                <c:pt idx="3754">
                  <c:v>1.352697</c:v>
                </c:pt>
                <c:pt idx="3755">
                  <c:v>1.352956</c:v>
                </c:pt>
                <c:pt idx="3756">
                  <c:v>1.352968</c:v>
                </c:pt>
                <c:pt idx="3757">
                  <c:v>1.354017</c:v>
                </c:pt>
                <c:pt idx="3758">
                  <c:v>1.35613</c:v>
                </c:pt>
                <c:pt idx="3759">
                  <c:v>1.356216</c:v>
                </c:pt>
                <c:pt idx="3760">
                  <c:v>1.356412</c:v>
                </c:pt>
                <c:pt idx="3761">
                  <c:v>1.361779</c:v>
                </c:pt>
                <c:pt idx="3762">
                  <c:v>1.364941</c:v>
                </c:pt>
                <c:pt idx="3763">
                  <c:v>1.36646</c:v>
                </c:pt>
                <c:pt idx="3764">
                  <c:v>1.371763</c:v>
                </c:pt>
                <c:pt idx="3765">
                  <c:v>1.373454</c:v>
                </c:pt>
                <c:pt idx="3766">
                  <c:v>1.374867</c:v>
                </c:pt>
                <c:pt idx="3767">
                  <c:v>1.37651</c:v>
                </c:pt>
                <c:pt idx="3768">
                  <c:v>1.377728</c:v>
                </c:pt>
                <c:pt idx="3769">
                  <c:v>1.379552</c:v>
                </c:pt>
                <c:pt idx="3770">
                  <c:v>1.381787</c:v>
                </c:pt>
                <c:pt idx="3771">
                  <c:v>1.382414</c:v>
                </c:pt>
                <c:pt idx="3772">
                  <c:v>1.387491</c:v>
                </c:pt>
                <c:pt idx="3773">
                  <c:v>1.390256</c:v>
                </c:pt>
                <c:pt idx="3774">
                  <c:v>1.391993</c:v>
                </c:pt>
                <c:pt idx="3775">
                  <c:v>1.393205</c:v>
                </c:pt>
                <c:pt idx="3776">
                  <c:v>1.399764</c:v>
                </c:pt>
                <c:pt idx="3777">
                  <c:v>1.407506</c:v>
                </c:pt>
                <c:pt idx="3778">
                  <c:v>1.413611</c:v>
                </c:pt>
                <c:pt idx="3779">
                  <c:v>1.414769</c:v>
                </c:pt>
                <c:pt idx="3780">
                  <c:v>1.418298</c:v>
                </c:pt>
                <c:pt idx="3781">
                  <c:v>1.419695</c:v>
                </c:pt>
                <c:pt idx="3782">
                  <c:v>1.438971</c:v>
                </c:pt>
                <c:pt idx="3783">
                  <c:v>1.441066</c:v>
                </c:pt>
                <c:pt idx="3784">
                  <c:v>1.446537</c:v>
                </c:pt>
                <c:pt idx="3785">
                  <c:v>1.45532</c:v>
                </c:pt>
                <c:pt idx="3786">
                  <c:v>1.464283</c:v>
                </c:pt>
                <c:pt idx="3787">
                  <c:v>1.482539</c:v>
                </c:pt>
                <c:pt idx="3788">
                  <c:v>1.498745</c:v>
                </c:pt>
                <c:pt idx="3789">
                  <c:v>1.500282</c:v>
                </c:pt>
                <c:pt idx="3790">
                  <c:v>1.504664</c:v>
                </c:pt>
                <c:pt idx="3791">
                  <c:v>1.522985</c:v>
                </c:pt>
                <c:pt idx="3792">
                  <c:v>1.547608</c:v>
                </c:pt>
                <c:pt idx="3793">
                  <c:v>1.556868</c:v>
                </c:pt>
                <c:pt idx="3794">
                  <c:v>1.572172</c:v>
                </c:pt>
                <c:pt idx="3795">
                  <c:v>1.57513</c:v>
                </c:pt>
                <c:pt idx="3796">
                  <c:v>1.584585</c:v>
                </c:pt>
                <c:pt idx="3797">
                  <c:v>1.585617</c:v>
                </c:pt>
                <c:pt idx="3798">
                  <c:v>1.588303</c:v>
                </c:pt>
                <c:pt idx="3799">
                  <c:v>1.588522</c:v>
                </c:pt>
                <c:pt idx="3800">
                  <c:v>1.595681</c:v>
                </c:pt>
                <c:pt idx="3801">
                  <c:v>1.605507</c:v>
                </c:pt>
                <c:pt idx="3802">
                  <c:v>1.608349</c:v>
                </c:pt>
                <c:pt idx="3803">
                  <c:v>1.609729</c:v>
                </c:pt>
                <c:pt idx="3804">
                  <c:v>1.611627</c:v>
                </c:pt>
                <c:pt idx="3805">
                  <c:v>1.612338</c:v>
                </c:pt>
                <c:pt idx="3806">
                  <c:v>1.61543</c:v>
                </c:pt>
                <c:pt idx="3807">
                  <c:v>1.618983</c:v>
                </c:pt>
                <c:pt idx="3808">
                  <c:v>1.624658</c:v>
                </c:pt>
                <c:pt idx="3809">
                  <c:v>1.631464</c:v>
                </c:pt>
                <c:pt idx="3810">
                  <c:v>1.631612</c:v>
                </c:pt>
                <c:pt idx="3811">
                  <c:v>1.637194</c:v>
                </c:pt>
                <c:pt idx="3812">
                  <c:v>1.639847</c:v>
                </c:pt>
                <c:pt idx="3813">
                  <c:v>1.650815</c:v>
                </c:pt>
                <c:pt idx="3814">
                  <c:v>1.651713</c:v>
                </c:pt>
                <c:pt idx="3815">
                  <c:v>1.655302</c:v>
                </c:pt>
                <c:pt idx="3816">
                  <c:v>1.661096</c:v>
                </c:pt>
                <c:pt idx="3817">
                  <c:v>1.664305</c:v>
                </c:pt>
                <c:pt idx="3818">
                  <c:v>1.668962</c:v>
                </c:pt>
                <c:pt idx="3819">
                  <c:v>1.67048</c:v>
                </c:pt>
                <c:pt idx="3820">
                  <c:v>1.671684</c:v>
                </c:pt>
                <c:pt idx="3821">
                  <c:v>1.673099</c:v>
                </c:pt>
                <c:pt idx="3822">
                  <c:v>1.677999</c:v>
                </c:pt>
                <c:pt idx="3823">
                  <c:v>1.678029</c:v>
                </c:pt>
                <c:pt idx="3824">
                  <c:v>1.678424</c:v>
                </c:pt>
                <c:pt idx="3825">
                  <c:v>1.679135</c:v>
                </c:pt>
                <c:pt idx="3826">
                  <c:v>1.679724</c:v>
                </c:pt>
                <c:pt idx="3827">
                  <c:v>1.680114</c:v>
                </c:pt>
                <c:pt idx="3828">
                  <c:v>1.680231</c:v>
                </c:pt>
                <c:pt idx="3829">
                  <c:v>1.680484</c:v>
                </c:pt>
                <c:pt idx="3830">
                  <c:v>1.685207</c:v>
                </c:pt>
                <c:pt idx="3831">
                  <c:v>1.697538</c:v>
                </c:pt>
                <c:pt idx="3832">
                  <c:v>1.701334</c:v>
                </c:pt>
                <c:pt idx="3833">
                  <c:v>1.711908</c:v>
                </c:pt>
                <c:pt idx="3834">
                  <c:v>1.721286</c:v>
                </c:pt>
                <c:pt idx="3835">
                  <c:v>1.724681</c:v>
                </c:pt>
                <c:pt idx="3836">
                  <c:v>1.726998</c:v>
                </c:pt>
                <c:pt idx="3837">
                  <c:v>1.727214</c:v>
                </c:pt>
                <c:pt idx="3838">
                  <c:v>1.728382</c:v>
                </c:pt>
                <c:pt idx="3839">
                  <c:v>1.734646</c:v>
                </c:pt>
                <c:pt idx="3840">
                  <c:v>1.735692</c:v>
                </c:pt>
                <c:pt idx="3841">
                  <c:v>1.744022</c:v>
                </c:pt>
                <c:pt idx="3842">
                  <c:v>1.74451</c:v>
                </c:pt>
                <c:pt idx="3843">
                  <c:v>1.745604</c:v>
                </c:pt>
                <c:pt idx="3844">
                  <c:v>1.749307</c:v>
                </c:pt>
                <c:pt idx="3845">
                  <c:v>1.74965</c:v>
                </c:pt>
                <c:pt idx="3846">
                  <c:v>1.756839</c:v>
                </c:pt>
                <c:pt idx="3847">
                  <c:v>1.757146</c:v>
                </c:pt>
                <c:pt idx="3848">
                  <c:v>1.759878</c:v>
                </c:pt>
                <c:pt idx="3849">
                  <c:v>1.761212</c:v>
                </c:pt>
                <c:pt idx="3850">
                  <c:v>1.769085</c:v>
                </c:pt>
                <c:pt idx="3851">
                  <c:v>1.77122</c:v>
                </c:pt>
                <c:pt idx="3852">
                  <c:v>1.783101</c:v>
                </c:pt>
                <c:pt idx="3853">
                  <c:v>1.786095</c:v>
                </c:pt>
                <c:pt idx="3854">
                  <c:v>1.79489</c:v>
                </c:pt>
                <c:pt idx="3855">
                  <c:v>1.7984</c:v>
                </c:pt>
                <c:pt idx="3856">
                  <c:v>1.801388</c:v>
                </c:pt>
                <c:pt idx="3857">
                  <c:v>1.80355</c:v>
                </c:pt>
                <c:pt idx="3858">
                  <c:v>1.804274</c:v>
                </c:pt>
                <c:pt idx="3859">
                  <c:v>1.809916</c:v>
                </c:pt>
                <c:pt idx="3860">
                  <c:v>1.816513</c:v>
                </c:pt>
                <c:pt idx="3861">
                  <c:v>1.835188</c:v>
                </c:pt>
                <c:pt idx="3862">
                  <c:v>1.852151</c:v>
                </c:pt>
                <c:pt idx="3863">
                  <c:v>1.859747</c:v>
                </c:pt>
              </c:numCache>
            </c:numRef>
          </c:xVal>
          <c:yVal>
            <c:numRef>
              <c:f>Latency!$F$4:$F$3867</c:f>
              <c:numCache>
                <c:formatCode>General</c:formatCode>
                <c:ptCount val="3864"/>
                <c:pt idx="0">
                  <c:v>0.0</c:v>
                </c:pt>
                <c:pt idx="1">
                  <c:v>0.000256871307474982</c:v>
                </c:pt>
                <c:pt idx="2">
                  <c:v>0.000513742614949964</c:v>
                </c:pt>
                <c:pt idx="3">
                  <c:v>0.000770613922424834</c:v>
                </c:pt>
                <c:pt idx="4">
                  <c:v>0.00102748522989982</c:v>
                </c:pt>
                <c:pt idx="5">
                  <c:v>0.00128435653737469</c:v>
                </c:pt>
                <c:pt idx="6">
                  <c:v>0.00154122784484967</c:v>
                </c:pt>
                <c:pt idx="7">
                  <c:v>0.00179809915232465</c:v>
                </c:pt>
                <c:pt idx="8">
                  <c:v>0.00205497045979963</c:v>
                </c:pt>
                <c:pt idx="9">
                  <c:v>0.00231184176727461</c:v>
                </c:pt>
                <c:pt idx="10">
                  <c:v>0.0025687130747496</c:v>
                </c:pt>
                <c:pt idx="11">
                  <c:v>0.00282558438222458</c:v>
                </c:pt>
                <c:pt idx="12">
                  <c:v>0.00308245568969956</c:v>
                </c:pt>
                <c:pt idx="13">
                  <c:v>0.00333932699717454</c:v>
                </c:pt>
                <c:pt idx="14">
                  <c:v>0.00359619830464952</c:v>
                </c:pt>
                <c:pt idx="15">
                  <c:v>0.00385306961212439</c:v>
                </c:pt>
                <c:pt idx="16">
                  <c:v>0.00410994091959938</c:v>
                </c:pt>
                <c:pt idx="17">
                  <c:v>0.00436681222707436</c:v>
                </c:pt>
                <c:pt idx="18">
                  <c:v>0.00462368353454934</c:v>
                </c:pt>
                <c:pt idx="19">
                  <c:v>0.00488055484202432</c:v>
                </c:pt>
                <c:pt idx="20">
                  <c:v>0.0051374261494993</c:v>
                </c:pt>
                <c:pt idx="21">
                  <c:v>0.00539429745697428</c:v>
                </c:pt>
                <c:pt idx="22">
                  <c:v>0.00565116876444927</c:v>
                </c:pt>
                <c:pt idx="23">
                  <c:v>0.00590804007192425</c:v>
                </c:pt>
                <c:pt idx="24">
                  <c:v>0.00616491137939923</c:v>
                </c:pt>
                <c:pt idx="25">
                  <c:v>0.00642178268687421</c:v>
                </c:pt>
                <c:pt idx="26">
                  <c:v>0.00667865399434919</c:v>
                </c:pt>
                <c:pt idx="27">
                  <c:v>0.00693552530182418</c:v>
                </c:pt>
                <c:pt idx="28">
                  <c:v>0.00719239660929916</c:v>
                </c:pt>
                <c:pt idx="29">
                  <c:v>0.00744926791677414</c:v>
                </c:pt>
                <c:pt idx="30">
                  <c:v>0.00770613922424912</c:v>
                </c:pt>
                <c:pt idx="31">
                  <c:v>0.0079630105317241</c:v>
                </c:pt>
                <c:pt idx="32">
                  <c:v>0.00821988183919908</c:v>
                </c:pt>
                <c:pt idx="33">
                  <c:v>0.00847675314667407</c:v>
                </c:pt>
                <c:pt idx="34">
                  <c:v>0.00873362445414894</c:v>
                </c:pt>
                <c:pt idx="35">
                  <c:v>0.00899049576162392</c:v>
                </c:pt>
                <c:pt idx="36">
                  <c:v>0.0092473670690989</c:v>
                </c:pt>
                <c:pt idx="37">
                  <c:v>0.00950423837657388</c:v>
                </c:pt>
                <c:pt idx="38">
                  <c:v>0.00976110968404886</c:v>
                </c:pt>
                <c:pt idx="39">
                  <c:v>0.0100179809915238</c:v>
                </c:pt>
                <c:pt idx="40">
                  <c:v>0.0102748522989987</c:v>
                </c:pt>
                <c:pt idx="41">
                  <c:v>0.0105317236064737</c:v>
                </c:pt>
                <c:pt idx="42">
                  <c:v>0.0107885949139487</c:v>
                </c:pt>
                <c:pt idx="43">
                  <c:v>0.0110454662214237</c:v>
                </c:pt>
                <c:pt idx="44">
                  <c:v>0.0113023375288986</c:v>
                </c:pt>
                <c:pt idx="45">
                  <c:v>0.0115592088363736</c:v>
                </c:pt>
                <c:pt idx="46">
                  <c:v>0.0118160801438486</c:v>
                </c:pt>
                <c:pt idx="47">
                  <c:v>0.0120729514513236</c:v>
                </c:pt>
                <c:pt idx="48">
                  <c:v>0.0123298227587986</c:v>
                </c:pt>
                <c:pt idx="49">
                  <c:v>0.0125866940662736</c:v>
                </c:pt>
                <c:pt idx="50">
                  <c:v>0.0128435653737485</c:v>
                </c:pt>
                <c:pt idx="51">
                  <c:v>0.0131004366812235</c:v>
                </c:pt>
                <c:pt idx="52">
                  <c:v>0.0133573079886985</c:v>
                </c:pt>
                <c:pt idx="53">
                  <c:v>0.0136141792961734</c:v>
                </c:pt>
                <c:pt idx="54">
                  <c:v>0.0138710506036484</c:v>
                </c:pt>
                <c:pt idx="55">
                  <c:v>0.0141279219111233</c:v>
                </c:pt>
                <c:pt idx="56">
                  <c:v>0.0143847932185983</c:v>
                </c:pt>
                <c:pt idx="57">
                  <c:v>0.0146416645260733</c:v>
                </c:pt>
                <c:pt idx="58">
                  <c:v>0.0148985358335483</c:v>
                </c:pt>
                <c:pt idx="59">
                  <c:v>0.0151554071410233</c:v>
                </c:pt>
                <c:pt idx="60">
                  <c:v>0.0154122784484981</c:v>
                </c:pt>
                <c:pt idx="61">
                  <c:v>0.0156691497559731</c:v>
                </c:pt>
                <c:pt idx="62">
                  <c:v>0.0159260210634481</c:v>
                </c:pt>
                <c:pt idx="63">
                  <c:v>0.0161828923709231</c:v>
                </c:pt>
                <c:pt idx="64">
                  <c:v>0.0164397636783981</c:v>
                </c:pt>
                <c:pt idx="65">
                  <c:v>0.016696634985873</c:v>
                </c:pt>
                <c:pt idx="66">
                  <c:v>0.016953506293348</c:v>
                </c:pt>
                <c:pt idx="67">
                  <c:v>0.017210377600823</c:v>
                </c:pt>
                <c:pt idx="68">
                  <c:v>0.017467248908298</c:v>
                </c:pt>
                <c:pt idx="69">
                  <c:v>0.017724120215773</c:v>
                </c:pt>
                <c:pt idx="70">
                  <c:v>0.0179809915232479</c:v>
                </c:pt>
                <c:pt idx="71">
                  <c:v>0.0182378628307229</c:v>
                </c:pt>
                <c:pt idx="72">
                  <c:v>0.0184947341381979</c:v>
                </c:pt>
                <c:pt idx="73">
                  <c:v>0.0187516054456729</c:v>
                </c:pt>
                <c:pt idx="74">
                  <c:v>0.0190084767531478</c:v>
                </c:pt>
                <c:pt idx="75">
                  <c:v>0.0192653480606227</c:v>
                </c:pt>
                <c:pt idx="76">
                  <c:v>0.0195222193680977</c:v>
                </c:pt>
                <c:pt idx="77">
                  <c:v>0.0197790906755727</c:v>
                </c:pt>
                <c:pt idx="78">
                  <c:v>0.0200359619830477</c:v>
                </c:pt>
                <c:pt idx="79">
                  <c:v>0.0202928332905226</c:v>
                </c:pt>
                <c:pt idx="80">
                  <c:v>0.0205497045979975</c:v>
                </c:pt>
                <c:pt idx="81">
                  <c:v>0.0208065759054725</c:v>
                </c:pt>
                <c:pt idx="82">
                  <c:v>0.0210634472129474</c:v>
                </c:pt>
                <c:pt idx="83">
                  <c:v>0.0213203185204224</c:v>
                </c:pt>
                <c:pt idx="84">
                  <c:v>0.0215771898278974</c:v>
                </c:pt>
                <c:pt idx="85">
                  <c:v>0.0218340611353723</c:v>
                </c:pt>
                <c:pt idx="86">
                  <c:v>0.0220909324428473</c:v>
                </c:pt>
                <c:pt idx="87">
                  <c:v>0.0223478037503222</c:v>
                </c:pt>
                <c:pt idx="88">
                  <c:v>0.0226046750577972</c:v>
                </c:pt>
                <c:pt idx="89">
                  <c:v>0.022861546365272</c:v>
                </c:pt>
                <c:pt idx="90">
                  <c:v>0.023118417672747</c:v>
                </c:pt>
                <c:pt idx="91">
                  <c:v>0.023375288980222</c:v>
                </c:pt>
                <c:pt idx="92">
                  <c:v>0.023632160287697</c:v>
                </c:pt>
                <c:pt idx="93">
                  <c:v>0.023889031595172</c:v>
                </c:pt>
                <c:pt idx="94">
                  <c:v>0.024145902902647</c:v>
                </c:pt>
                <c:pt idx="95">
                  <c:v>0.0244027742101219</c:v>
                </c:pt>
                <c:pt idx="96">
                  <c:v>0.0246596455175969</c:v>
                </c:pt>
                <c:pt idx="97">
                  <c:v>0.0249165168250719</c:v>
                </c:pt>
                <c:pt idx="98">
                  <c:v>0.0251733881325469</c:v>
                </c:pt>
                <c:pt idx="99">
                  <c:v>0.0254302594400219</c:v>
                </c:pt>
                <c:pt idx="100">
                  <c:v>0.0256871307474968</c:v>
                </c:pt>
                <c:pt idx="101">
                  <c:v>0.0259440020549717</c:v>
                </c:pt>
                <c:pt idx="102">
                  <c:v>0.0262008733624467</c:v>
                </c:pt>
                <c:pt idx="103">
                  <c:v>0.0264577446699217</c:v>
                </c:pt>
                <c:pt idx="104">
                  <c:v>0.0267146159773967</c:v>
                </c:pt>
                <c:pt idx="105">
                  <c:v>0.0269714872848716</c:v>
                </c:pt>
                <c:pt idx="106">
                  <c:v>0.0272283585923466</c:v>
                </c:pt>
                <c:pt idx="107">
                  <c:v>0.0274852298998215</c:v>
                </c:pt>
                <c:pt idx="108">
                  <c:v>0.0277421012072965</c:v>
                </c:pt>
                <c:pt idx="109">
                  <c:v>0.0279989725147715</c:v>
                </c:pt>
                <c:pt idx="110">
                  <c:v>0.0282558438222464</c:v>
                </c:pt>
                <c:pt idx="111">
                  <c:v>0.0285127151297214</c:v>
                </c:pt>
                <c:pt idx="112">
                  <c:v>0.0287695864371964</c:v>
                </c:pt>
                <c:pt idx="113">
                  <c:v>0.0290264577446714</c:v>
                </c:pt>
                <c:pt idx="114">
                  <c:v>0.0292833290521464</c:v>
                </c:pt>
                <c:pt idx="115">
                  <c:v>0.0295402003596214</c:v>
                </c:pt>
                <c:pt idx="116">
                  <c:v>0.0297970716670963</c:v>
                </c:pt>
                <c:pt idx="117">
                  <c:v>0.0300539429745713</c:v>
                </c:pt>
                <c:pt idx="118">
                  <c:v>0.0303108142820463</c:v>
                </c:pt>
                <c:pt idx="119">
                  <c:v>0.0305676855895213</c:v>
                </c:pt>
                <c:pt idx="120">
                  <c:v>0.0308245568969961</c:v>
                </c:pt>
                <c:pt idx="121">
                  <c:v>0.0310814282044711</c:v>
                </c:pt>
                <c:pt idx="122">
                  <c:v>0.0313382995119461</c:v>
                </c:pt>
                <c:pt idx="123">
                  <c:v>0.0315951708194211</c:v>
                </c:pt>
                <c:pt idx="124">
                  <c:v>0.031852042126896</c:v>
                </c:pt>
                <c:pt idx="125">
                  <c:v>0.0321089134343709</c:v>
                </c:pt>
                <c:pt idx="126">
                  <c:v>0.0323657847418459</c:v>
                </c:pt>
                <c:pt idx="127">
                  <c:v>0.0326226560493209</c:v>
                </c:pt>
                <c:pt idx="128">
                  <c:v>0.0328795273567959</c:v>
                </c:pt>
                <c:pt idx="129">
                  <c:v>0.0331363986642709</c:v>
                </c:pt>
                <c:pt idx="130">
                  <c:v>0.0333932699717459</c:v>
                </c:pt>
                <c:pt idx="131">
                  <c:v>0.0336501412792207</c:v>
                </c:pt>
                <c:pt idx="132">
                  <c:v>0.0339070125866957</c:v>
                </c:pt>
                <c:pt idx="133">
                  <c:v>0.0341638838941706</c:v>
                </c:pt>
                <c:pt idx="134">
                  <c:v>0.0344207552016455</c:v>
                </c:pt>
                <c:pt idx="135">
                  <c:v>0.0346776265091204</c:v>
                </c:pt>
                <c:pt idx="136">
                  <c:v>0.0349344978165953</c:v>
                </c:pt>
                <c:pt idx="137">
                  <c:v>0.0351913691240703</c:v>
                </c:pt>
                <c:pt idx="138">
                  <c:v>0.0354482404315452</c:v>
                </c:pt>
                <c:pt idx="139">
                  <c:v>0.0357051117390201</c:v>
                </c:pt>
                <c:pt idx="140">
                  <c:v>0.035961983046495</c:v>
                </c:pt>
                <c:pt idx="141">
                  <c:v>0.03621885435397</c:v>
                </c:pt>
                <c:pt idx="142">
                  <c:v>0.036475725661445</c:v>
                </c:pt>
                <c:pt idx="143">
                  <c:v>0.03673259696892</c:v>
                </c:pt>
                <c:pt idx="144">
                  <c:v>0.0369894682763949</c:v>
                </c:pt>
                <c:pt idx="145">
                  <c:v>0.0372463395838699</c:v>
                </c:pt>
                <c:pt idx="146">
                  <c:v>0.0375032108913449</c:v>
                </c:pt>
                <c:pt idx="147">
                  <c:v>0.0377600821988199</c:v>
                </c:pt>
                <c:pt idx="148">
                  <c:v>0.0380169535062948</c:v>
                </c:pt>
                <c:pt idx="149">
                  <c:v>0.0382738248137697</c:v>
                </c:pt>
                <c:pt idx="150">
                  <c:v>0.0385306961212447</c:v>
                </c:pt>
                <c:pt idx="151">
                  <c:v>0.0387875674287196</c:v>
                </c:pt>
                <c:pt idx="152">
                  <c:v>0.0390444387361945</c:v>
                </c:pt>
                <c:pt idx="153">
                  <c:v>0.0393013100436693</c:v>
                </c:pt>
                <c:pt idx="154">
                  <c:v>0.0395581813511443</c:v>
                </c:pt>
                <c:pt idx="155">
                  <c:v>0.0398150526586193</c:v>
                </c:pt>
                <c:pt idx="156">
                  <c:v>0.0400719239660943</c:v>
                </c:pt>
                <c:pt idx="157">
                  <c:v>0.0403287952735693</c:v>
                </c:pt>
                <c:pt idx="158">
                  <c:v>0.0405856665810441</c:v>
                </c:pt>
                <c:pt idx="159">
                  <c:v>0.040842537888519</c:v>
                </c:pt>
                <c:pt idx="160">
                  <c:v>0.041099409195994</c:v>
                </c:pt>
                <c:pt idx="161">
                  <c:v>0.041356280503469</c:v>
                </c:pt>
                <c:pt idx="162">
                  <c:v>0.0416131518109439</c:v>
                </c:pt>
                <c:pt idx="163">
                  <c:v>0.0418700231184189</c:v>
                </c:pt>
                <c:pt idx="164">
                  <c:v>0.0421268944258939</c:v>
                </c:pt>
                <c:pt idx="165">
                  <c:v>0.0423837657333688</c:v>
                </c:pt>
                <c:pt idx="166">
                  <c:v>0.0426406370408436</c:v>
                </c:pt>
                <c:pt idx="167">
                  <c:v>0.0428975083483186</c:v>
                </c:pt>
                <c:pt idx="168">
                  <c:v>0.0431543796557936</c:v>
                </c:pt>
                <c:pt idx="169">
                  <c:v>0.0434112509632686</c:v>
                </c:pt>
                <c:pt idx="170">
                  <c:v>0.0436681222707435</c:v>
                </c:pt>
                <c:pt idx="171">
                  <c:v>0.0439249935782183</c:v>
                </c:pt>
                <c:pt idx="172">
                  <c:v>0.0441818648856933</c:v>
                </c:pt>
                <c:pt idx="173">
                  <c:v>0.0444387361931683</c:v>
                </c:pt>
                <c:pt idx="174">
                  <c:v>0.0446956075006433</c:v>
                </c:pt>
                <c:pt idx="175">
                  <c:v>0.0449524788081183</c:v>
                </c:pt>
                <c:pt idx="176">
                  <c:v>0.0452093501155931</c:v>
                </c:pt>
                <c:pt idx="177">
                  <c:v>0.0454662214230681</c:v>
                </c:pt>
                <c:pt idx="178">
                  <c:v>0.045723092730543</c:v>
                </c:pt>
                <c:pt idx="179">
                  <c:v>0.045979964038018</c:v>
                </c:pt>
                <c:pt idx="180">
                  <c:v>0.0462368353454929</c:v>
                </c:pt>
                <c:pt idx="181">
                  <c:v>0.0464937066529679</c:v>
                </c:pt>
                <c:pt idx="182">
                  <c:v>0.0467505779604428</c:v>
                </c:pt>
                <c:pt idx="183">
                  <c:v>0.0470074492679178</c:v>
                </c:pt>
                <c:pt idx="184">
                  <c:v>0.0472643205753928</c:v>
                </c:pt>
                <c:pt idx="185">
                  <c:v>0.0475211918828676</c:v>
                </c:pt>
                <c:pt idx="186">
                  <c:v>0.0477780631903425</c:v>
                </c:pt>
                <c:pt idx="187">
                  <c:v>0.0480349344978175</c:v>
                </c:pt>
                <c:pt idx="188">
                  <c:v>0.0482918058052925</c:v>
                </c:pt>
                <c:pt idx="189">
                  <c:v>0.0485486771127673</c:v>
                </c:pt>
                <c:pt idx="190">
                  <c:v>0.0488055484202422</c:v>
                </c:pt>
                <c:pt idx="191">
                  <c:v>0.0490624197277172</c:v>
                </c:pt>
                <c:pt idx="192">
                  <c:v>0.0493192910351922</c:v>
                </c:pt>
                <c:pt idx="193">
                  <c:v>0.0495761623426672</c:v>
                </c:pt>
                <c:pt idx="194">
                  <c:v>0.0498330336501421</c:v>
                </c:pt>
                <c:pt idx="195">
                  <c:v>0.0500899049576171</c:v>
                </c:pt>
                <c:pt idx="196">
                  <c:v>0.0503467762650921</c:v>
                </c:pt>
                <c:pt idx="197">
                  <c:v>0.0506036475725671</c:v>
                </c:pt>
                <c:pt idx="198">
                  <c:v>0.0508605188800421</c:v>
                </c:pt>
                <c:pt idx="199">
                  <c:v>0.051117390187517</c:v>
                </c:pt>
                <c:pt idx="200">
                  <c:v>0.051374261494992</c:v>
                </c:pt>
                <c:pt idx="201">
                  <c:v>0.051631132802467</c:v>
                </c:pt>
                <c:pt idx="202">
                  <c:v>0.051888004109942</c:v>
                </c:pt>
                <c:pt idx="203">
                  <c:v>0.052144875417417</c:v>
                </c:pt>
                <c:pt idx="204">
                  <c:v>0.052401746724892</c:v>
                </c:pt>
                <c:pt idx="205">
                  <c:v>0.0526586180323668</c:v>
                </c:pt>
                <c:pt idx="206">
                  <c:v>0.0529154893398418</c:v>
                </c:pt>
                <c:pt idx="207">
                  <c:v>0.0531723606473168</c:v>
                </c:pt>
                <c:pt idx="208">
                  <c:v>0.0534292319547918</c:v>
                </c:pt>
                <c:pt idx="209">
                  <c:v>0.0536861032622668</c:v>
                </c:pt>
                <c:pt idx="210">
                  <c:v>0.0539429745697417</c:v>
                </c:pt>
                <c:pt idx="211">
                  <c:v>0.0541998458772167</c:v>
                </c:pt>
                <c:pt idx="212">
                  <c:v>0.0544567171846917</c:v>
                </c:pt>
                <c:pt idx="213">
                  <c:v>0.0547135884921667</c:v>
                </c:pt>
                <c:pt idx="214">
                  <c:v>0.0549704597996417</c:v>
                </c:pt>
                <c:pt idx="215">
                  <c:v>0.0552273311071166</c:v>
                </c:pt>
                <c:pt idx="216">
                  <c:v>0.0554842024145916</c:v>
                </c:pt>
                <c:pt idx="217">
                  <c:v>0.0557410737220666</c:v>
                </c:pt>
                <c:pt idx="218">
                  <c:v>0.0559979450295416</c:v>
                </c:pt>
                <c:pt idx="219">
                  <c:v>0.0562548163370166</c:v>
                </c:pt>
                <c:pt idx="220">
                  <c:v>0.0565116876444916</c:v>
                </c:pt>
                <c:pt idx="221">
                  <c:v>0.0567685589519665</c:v>
                </c:pt>
                <c:pt idx="222">
                  <c:v>0.0570254302594414</c:v>
                </c:pt>
                <c:pt idx="223">
                  <c:v>0.0572823015669164</c:v>
                </c:pt>
                <c:pt idx="224">
                  <c:v>0.0575391728743913</c:v>
                </c:pt>
                <c:pt idx="225">
                  <c:v>0.0577960441818662</c:v>
                </c:pt>
                <c:pt idx="226">
                  <c:v>0.0580529154893412</c:v>
                </c:pt>
                <c:pt idx="227">
                  <c:v>0.0583097867968162</c:v>
                </c:pt>
                <c:pt idx="228">
                  <c:v>0.0585666581042912</c:v>
                </c:pt>
                <c:pt idx="229">
                  <c:v>0.0588235294117662</c:v>
                </c:pt>
                <c:pt idx="230">
                  <c:v>0.0590804007192411</c:v>
                </c:pt>
                <c:pt idx="231">
                  <c:v>0.0593372720267161</c:v>
                </c:pt>
                <c:pt idx="232">
                  <c:v>0.0595941433341911</c:v>
                </c:pt>
                <c:pt idx="233">
                  <c:v>0.059851014641666</c:v>
                </c:pt>
                <c:pt idx="234">
                  <c:v>0.060107885949141</c:v>
                </c:pt>
                <c:pt idx="235">
                  <c:v>0.0603647572566159</c:v>
                </c:pt>
                <c:pt idx="236">
                  <c:v>0.0606216285640908</c:v>
                </c:pt>
                <c:pt idx="237">
                  <c:v>0.0608784998715658</c:v>
                </c:pt>
                <c:pt idx="238">
                  <c:v>0.0611353711790408</c:v>
                </c:pt>
                <c:pt idx="239">
                  <c:v>0.0613922424865158</c:v>
                </c:pt>
                <c:pt idx="240">
                  <c:v>0.0616491137939907</c:v>
                </c:pt>
                <c:pt idx="241">
                  <c:v>0.0619059851014657</c:v>
                </c:pt>
                <c:pt idx="242">
                  <c:v>0.0621628564089406</c:v>
                </c:pt>
                <c:pt idx="243">
                  <c:v>0.0624197277164155</c:v>
                </c:pt>
                <c:pt idx="244">
                  <c:v>0.0626765990238904</c:v>
                </c:pt>
                <c:pt idx="245">
                  <c:v>0.0629334703313654</c:v>
                </c:pt>
                <c:pt idx="246">
                  <c:v>0.0631903416388404</c:v>
                </c:pt>
                <c:pt idx="247">
                  <c:v>0.0634472129463153</c:v>
                </c:pt>
                <c:pt idx="248">
                  <c:v>0.0637040842537903</c:v>
                </c:pt>
                <c:pt idx="249">
                  <c:v>0.0639609555612651</c:v>
                </c:pt>
                <c:pt idx="250">
                  <c:v>0.0642178268687401</c:v>
                </c:pt>
                <c:pt idx="251">
                  <c:v>0.0644746981762151</c:v>
                </c:pt>
                <c:pt idx="252">
                  <c:v>0.0647315694836901</c:v>
                </c:pt>
                <c:pt idx="253">
                  <c:v>0.0649884407911651</c:v>
                </c:pt>
                <c:pt idx="254">
                  <c:v>0.06524531209864</c:v>
                </c:pt>
                <c:pt idx="255">
                  <c:v>0.065502183406115</c:v>
                </c:pt>
                <c:pt idx="256">
                  <c:v>0.06575905471359</c:v>
                </c:pt>
                <c:pt idx="257">
                  <c:v>0.066015926021065</c:v>
                </c:pt>
                <c:pt idx="258">
                  <c:v>0.0665296686360148</c:v>
                </c:pt>
                <c:pt idx="259">
                  <c:v>0.0667865399434898</c:v>
                </c:pt>
                <c:pt idx="260">
                  <c:v>0.0670434112509648</c:v>
                </c:pt>
                <c:pt idx="261">
                  <c:v>0.0673002825584398</c:v>
                </c:pt>
                <c:pt idx="262">
                  <c:v>0.0675571538659148</c:v>
                </c:pt>
                <c:pt idx="263">
                  <c:v>0.0678140251733898</c:v>
                </c:pt>
                <c:pt idx="264">
                  <c:v>0.0680708964808647</c:v>
                </c:pt>
                <c:pt idx="265">
                  <c:v>0.0683277677883396</c:v>
                </c:pt>
                <c:pt idx="266">
                  <c:v>0.0685846390958146</c:v>
                </c:pt>
                <c:pt idx="267">
                  <c:v>0.0688415104032896</c:v>
                </c:pt>
                <c:pt idx="268">
                  <c:v>0.0690983817107645</c:v>
                </c:pt>
                <c:pt idx="269">
                  <c:v>0.0693552530182395</c:v>
                </c:pt>
                <c:pt idx="270">
                  <c:v>0.0696121243257145</c:v>
                </c:pt>
                <c:pt idx="271">
                  <c:v>0.0698689956331895</c:v>
                </c:pt>
                <c:pt idx="272">
                  <c:v>0.0701258669406645</c:v>
                </c:pt>
                <c:pt idx="273">
                  <c:v>0.0703827382481393</c:v>
                </c:pt>
                <c:pt idx="274">
                  <c:v>0.0706396095556143</c:v>
                </c:pt>
                <c:pt idx="275">
                  <c:v>0.0708964808630893</c:v>
                </c:pt>
                <c:pt idx="276">
                  <c:v>0.0711533521705643</c:v>
                </c:pt>
                <c:pt idx="277">
                  <c:v>0.0714102234780392</c:v>
                </c:pt>
                <c:pt idx="278">
                  <c:v>0.0716670947855141</c:v>
                </c:pt>
                <c:pt idx="279">
                  <c:v>0.0719239660929891</c:v>
                </c:pt>
                <c:pt idx="280">
                  <c:v>0.0721808374004641</c:v>
                </c:pt>
                <c:pt idx="281">
                  <c:v>0.0724377087079391</c:v>
                </c:pt>
                <c:pt idx="282">
                  <c:v>0.0726945800154141</c:v>
                </c:pt>
                <c:pt idx="283">
                  <c:v>0.0729514513228891</c:v>
                </c:pt>
                <c:pt idx="284">
                  <c:v>0.073208322630364</c:v>
                </c:pt>
                <c:pt idx="285">
                  <c:v>0.073465193937839</c:v>
                </c:pt>
                <c:pt idx="286">
                  <c:v>0.0737220652453139</c:v>
                </c:pt>
                <c:pt idx="287">
                  <c:v>0.0739789365527889</c:v>
                </c:pt>
                <c:pt idx="288">
                  <c:v>0.0742358078602639</c:v>
                </c:pt>
                <c:pt idx="289">
                  <c:v>0.0744926791677388</c:v>
                </c:pt>
                <c:pt idx="290">
                  <c:v>0.0747495504752138</c:v>
                </c:pt>
                <c:pt idx="291">
                  <c:v>0.0750064217826888</c:v>
                </c:pt>
                <c:pt idx="292">
                  <c:v>0.0752632930901638</c:v>
                </c:pt>
                <c:pt idx="293">
                  <c:v>0.0755201643976388</c:v>
                </c:pt>
                <c:pt idx="294">
                  <c:v>0.0757770357051136</c:v>
                </c:pt>
                <c:pt idx="295">
                  <c:v>0.0760339070125886</c:v>
                </c:pt>
                <c:pt idx="296">
                  <c:v>0.0762907783200636</c:v>
                </c:pt>
                <c:pt idx="297">
                  <c:v>0.0765476496275386</c:v>
                </c:pt>
                <c:pt idx="298">
                  <c:v>0.0768045209350136</c:v>
                </c:pt>
                <c:pt idx="299">
                  <c:v>0.0770613922424885</c:v>
                </c:pt>
                <c:pt idx="300">
                  <c:v>0.0773182635499635</c:v>
                </c:pt>
                <c:pt idx="301">
                  <c:v>0.0775751348574385</c:v>
                </c:pt>
                <c:pt idx="302">
                  <c:v>0.0778320061649134</c:v>
                </c:pt>
                <c:pt idx="303">
                  <c:v>0.0780888774723882</c:v>
                </c:pt>
                <c:pt idx="304">
                  <c:v>0.0783457487798632</c:v>
                </c:pt>
                <c:pt idx="305">
                  <c:v>0.0786026200873382</c:v>
                </c:pt>
                <c:pt idx="306">
                  <c:v>0.0788594913948132</c:v>
                </c:pt>
                <c:pt idx="307">
                  <c:v>0.0791163627022882</c:v>
                </c:pt>
                <c:pt idx="308">
                  <c:v>0.079373234009763</c:v>
                </c:pt>
                <c:pt idx="309">
                  <c:v>0.079630105317238</c:v>
                </c:pt>
                <c:pt idx="310">
                  <c:v>0.079886976624713</c:v>
                </c:pt>
                <c:pt idx="311">
                  <c:v>0.080143847932188</c:v>
                </c:pt>
                <c:pt idx="312">
                  <c:v>0.080400719239663</c:v>
                </c:pt>
                <c:pt idx="313">
                  <c:v>0.0806575905471378</c:v>
                </c:pt>
                <c:pt idx="314">
                  <c:v>0.0809144618546127</c:v>
                </c:pt>
                <c:pt idx="315">
                  <c:v>0.0811713331620877</c:v>
                </c:pt>
                <c:pt idx="316">
                  <c:v>0.0814282044695627</c:v>
                </c:pt>
                <c:pt idx="317">
                  <c:v>0.0816850757770377</c:v>
                </c:pt>
                <c:pt idx="318">
                  <c:v>0.0819419470845125</c:v>
                </c:pt>
                <c:pt idx="319">
                  <c:v>0.0821988183919875</c:v>
                </c:pt>
                <c:pt idx="320">
                  <c:v>0.0824556896994625</c:v>
                </c:pt>
                <c:pt idx="321">
                  <c:v>0.0827125610069375</c:v>
                </c:pt>
                <c:pt idx="322">
                  <c:v>0.0829694323144125</c:v>
                </c:pt>
                <c:pt idx="323">
                  <c:v>0.0832263036218874</c:v>
                </c:pt>
                <c:pt idx="324">
                  <c:v>0.0834831749293624</c:v>
                </c:pt>
                <c:pt idx="325">
                  <c:v>0.0837400462368373</c:v>
                </c:pt>
                <c:pt idx="326">
                  <c:v>0.0839969175443123</c:v>
                </c:pt>
                <c:pt idx="327">
                  <c:v>0.0842537888517873</c:v>
                </c:pt>
                <c:pt idx="328">
                  <c:v>0.0845106601592622</c:v>
                </c:pt>
                <c:pt idx="329">
                  <c:v>0.0847675314667372</c:v>
                </c:pt>
                <c:pt idx="330">
                  <c:v>0.0850244027742122</c:v>
                </c:pt>
                <c:pt idx="331">
                  <c:v>0.0852812740816872</c:v>
                </c:pt>
                <c:pt idx="332">
                  <c:v>0.0855381453891621</c:v>
                </c:pt>
                <c:pt idx="333">
                  <c:v>0.085795016696637</c:v>
                </c:pt>
                <c:pt idx="334">
                  <c:v>0.086051888004112</c:v>
                </c:pt>
                <c:pt idx="335">
                  <c:v>0.086308759311587</c:v>
                </c:pt>
                <c:pt idx="336">
                  <c:v>0.086565630619062</c:v>
                </c:pt>
                <c:pt idx="337">
                  <c:v>0.086822501926537</c:v>
                </c:pt>
                <c:pt idx="338">
                  <c:v>0.0870793732340119</c:v>
                </c:pt>
                <c:pt idx="339">
                  <c:v>0.0873362445414869</c:v>
                </c:pt>
                <c:pt idx="340">
                  <c:v>0.0875931158489619</c:v>
                </c:pt>
                <c:pt idx="341">
                  <c:v>0.0878499871564369</c:v>
                </c:pt>
                <c:pt idx="342">
                  <c:v>0.0881068584639119</c:v>
                </c:pt>
                <c:pt idx="343">
                  <c:v>0.0883637297713869</c:v>
                </c:pt>
                <c:pt idx="344">
                  <c:v>0.0886206010788618</c:v>
                </c:pt>
                <c:pt idx="345">
                  <c:v>0.0888774723863368</c:v>
                </c:pt>
                <c:pt idx="346">
                  <c:v>0.0891343436938118</c:v>
                </c:pt>
                <c:pt idx="347">
                  <c:v>0.0893912150012868</c:v>
                </c:pt>
                <c:pt idx="348">
                  <c:v>0.0896480863087616</c:v>
                </c:pt>
                <c:pt idx="349">
                  <c:v>0.0899049576162366</c:v>
                </c:pt>
                <c:pt idx="350">
                  <c:v>0.0901618289237116</c:v>
                </c:pt>
                <c:pt idx="351">
                  <c:v>0.0904187002311866</c:v>
                </c:pt>
                <c:pt idx="352">
                  <c:v>0.0906755715386616</c:v>
                </c:pt>
                <c:pt idx="353">
                  <c:v>0.0909324428461366</c:v>
                </c:pt>
                <c:pt idx="354">
                  <c:v>0.0911893141536114</c:v>
                </c:pt>
                <c:pt idx="355">
                  <c:v>0.0914461854610864</c:v>
                </c:pt>
                <c:pt idx="356">
                  <c:v>0.0917030567685613</c:v>
                </c:pt>
                <c:pt idx="357">
                  <c:v>0.0919599280760363</c:v>
                </c:pt>
                <c:pt idx="358">
                  <c:v>0.0922167993835112</c:v>
                </c:pt>
                <c:pt idx="359">
                  <c:v>0.0924736706909861</c:v>
                </c:pt>
                <c:pt idx="360">
                  <c:v>0.0927305419984611</c:v>
                </c:pt>
                <c:pt idx="361">
                  <c:v>0.0929874133059361</c:v>
                </c:pt>
                <c:pt idx="362">
                  <c:v>0.0932442846134111</c:v>
                </c:pt>
                <c:pt idx="363">
                  <c:v>0.093501155920886</c:v>
                </c:pt>
                <c:pt idx="364">
                  <c:v>0.093758027228361</c:v>
                </c:pt>
                <c:pt idx="365">
                  <c:v>0.094014898535836</c:v>
                </c:pt>
                <c:pt idx="366">
                  <c:v>0.094271769843311</c:v>
                </c:pt>
                <c:pt idx="367">
                  <c:v>0.094528641150786</c:v>
                </c:pt>
                <c:pt idx="368">
                  <c:v>0.094785512458261</c:v>
                </c:pt>
                <c:pt idx="369">
                  <c:v>0.0950423837657359</c:v>
                </c:pt>
                <c:pt idx="370">
                  <c:v>0.0952992550732108</c:v>
                </c:pt>
                <c:pt idx="371">
                  <c:v>0.0955561263806857</c:v>
                </c:pt>
                <c:pt idx="372">
                  <c:v>0.0958129976881607</c:v>
                </c:pt>
                <c:pt idx="373">
                  <c:v>0.0960698689956355</c:v>
                </c:pt>
                <c:pt idx="374">
                  <c:v>0.0963267403031104</c:v>
                </c:pt>
                <c:pt idx="375">
                  <c:v>0.0965836116105853</c:v>
                </c:pt>
                <c:pt idx="376">
                  <c:v>0.0968404829180602</c:v>
                </c:pt>
                <c:pt idx="377">
                  <c:v>0.0970973542255352</c:v>
                </c:pt>
                <c:pt idx="378">
                  <c:v>0.0973542255330101</c:v>
                </c:pt>
                <c:pt idx="379">
                  <c:v>0.097611096840485</c:v>
                </c:pt>
                <c:pt idx="380">
                  <c:v>0.0978679681479598</c:v>
                </c:pt>
                <c:pt idx="381">
                  <c:v>0.0981248394554348</c:v>
                </c:pt>
                <c:pt idx="382">
                  <c:v>0.0983817107629098</c:v>
                </c:pt>
                <c:pt idx="383">
                  <c:v>0.0986385820703847</c:v>
                </c:pt>
                <c:pt idx="384">
                  <c:v>0.0988954533778597</c:v>
                </c:pt>
                <c:pt idx="385">
                  <c:v>0.0991523246853346</c:v>
                </c:pt>
                <c:pt idx="386">
                  <c:v>0.0994091959928096</c:v>
                </c:pt>
                <c:pt idx="387">
                  <c:v>0.0996660673002846</c:v>
                </c:pt>
                <c:pt idx="388">
                  <c:v>0.0999229386077596</c:v>
                </c:pt>
                <c:pt idx="389">
                  <c:v>0.100179809915234</c:v>
                </c:pt>
                <c:pt idx="390">
                  <c:v>0.100436681222709</c:v>
                </c:pt>
                <c:pt idx="391">
                  <c:v>0.100693552530184</c:v>
                </c:pt>
                <c:pt idx="392">
                  <c:v>0.100950423837659</c:v>
                </c:pt>
                <c:pt idx="393">
                  <c:v>0.101207295145134</c:v>
                </c:pt>
                <c:pt idx="394">
                  <c:v>0.101464166452609</c:v>
                </c:pt>
                <c:pt idx="395">
                  <c:v>0.101721037760084</c:v>
                </c:pt>
                <c:pt idx="396">
                  <c:v>0.101977909067559</c:v>
                </c:pt>
                <c:pt idx="397">
                  <c:v>0.102234780375034</c:v>
                </c:pt>
                <c:pt idx="398">
                  <c:v>0.102491651682509</c:v>
                </c:pt>
                <c:pt idx="399">
                  <c:v>0.102748522989984</c:v>
                </c:pt>
                <c:pt idx="400">
                  <c:v>0.103005394297459</c:v>
                </c:pt>
                <c:pt idx="401">
                  <c:v>0.103262265604934</c:v>
                </c:pt>
                <c:pt idx="402">
                  <c:v>0.103519136912409</c:v>
                </c:pt>
                <c:pt idx="403">
                  <c:v>0.103776008219884</c:v>
                </c:pt>
                <c:pt idx="404">
                  <c:v>0.104032879527359</c:v>
                </c:pt>
                <c:pt idx="405">
                  <c:v>0.104289750834834</c:v>
                </c:pt>
                <c:pt idx="406">
                  <c:v>0.104546622142309</c:v>
                </c:pt>
                <c:pt idx="407">
                  <c:v>0.104803493449784</c:v>
                </c:pt>
                <c:pt idx="408">
                  <c:v>0.105060364757259</c:v>
                </c:pt>
                <c:pt idx="409">
                  <c:v>0.105317236064734</c:v>
                </c:pt>
                <c:pt idx="410">
                  <c:v>0.105574107372208</c:v>
                </c:pt>
                <c:pt idx="411">
                  <c:v>0.105830978679683</c:v>
                </c:pt>
                <c:pt idx="412">
                  <c:v>0.106087849987158</c:v>
                </c:pt>
                <c:pt idx="413">
                  <c:v>0.106344721294633</c:v>
                </c:pt>
                <c:pt idx="414">
                  <c:v>0.106601592602108</c:v>
                </c:pt>
                <c:pt idx="415">
                  <c:v>0.106858463909583</c:v>
                </c:pt>
                <c:pt idx="416">
                  <c:v>0.107115335217058</c:v>
                </c:pt>
                <c:pt idx="417">
                  <c:v>0.107372206524533</c:v>
                </c:pt>
                <c:pt idx="418">
                  <c:v>0.107629077832008</c:v>
                </c:pt>
                <c:pt idx="419">
                  <c:v>0.107885949139483</c:v>
                </c:pt>
                <c:pt idx="420">
                  <c:v>0.108142820446958</c:v>
                </c:pt>
                <c:pt idx="421">
                  <c:v>0.108399691754433</c:v>
                </c:pt>
                <c:pt idx="422">
                  <c:v>0.108656563061908</c:v>
                </c:pt>
                <c:pt idx="423">
                  <c:v>0.108913434369383</c:v>
                </c:pt>
                <c:pt idx="424">
                  <c:v>0.109170305676858</c:v>
                </c:pt>
                <c:pt idx="425">
                  <c:v>0.109427176984333</c:v>
                </c:pt>
                <c:pt idx="426">
                  <c:v>0.109684048291808</c:v>
                </c:pt>
                <c:pt idx="427">
                  <c:v>0.109940919599283</c:v>
                </c:pt>
                <c:pt idx="428">
                  <c:v>0.110197790906758</c:v>
                </c:pt>
                <c:pt idx="429">
                  <c:v>0.110454662214233</c:v>
                </c:pt>
                <c:pt idx="430">
                  <c:v>0.110711533521708</c:v>
                </c:pt>
                <c:pt idx="431">
                  <c:v>0.110968404829183</c:v>
                </c:pt>
                <c:pt idx="432">
                  <c:v>0.111225276136658</c:v>
                </c:pt>
                <c:pt idx="433">
                  <c:v>0.111482147444133</c:v>
                </c:pt>
                <c:pt idx="434">
                  <c:v>0.111739018751608</c:v>
                </c:pt>
                <c:pt idx="435">
                  <c:v>0.111995890059083</c:v>
                </c:pt>
                <c:pt idx="436">
                  <c:v>0.112252761366557</c:v>
                </c:pt>
                <c:pt idx="437">
                  <c:v>0.112509632674032</c:v>
                </c:pt>
                <c:pt idx="438">
                  <c:v>0.112766503981507</c:v>
                </c:pt>
                <c:pt idx="439">
                  <c:v>0.113023375288982</c:v>
                </c:pt>
                <c:pt idx="440">
                  <c:v>0.113280246596457</c:v>
                </c:pt>
                <c:pt idx="441">
                  <c:v>0.113537117903932</c:v>
                </c:pt>
                <c:pt idx="442">
                  <c:v>0.113793989211407</c:v>
                </c:pt>
                <c:pt idx="443">
                  <c:v>0.114050860518882</c:v>
                </c:pt>
                <c:pt idx="444">
                  <c:v>0.114307731826357</c:v>
                </c:pt>
                <c:pt idx="445">
                  <c:v>0.114564603133832</c:v>
                </c:pt>
                <c:pt idx="446">
                  <c:v>0.114821474441307</c:v>
                </c:pt>
                <c:pt idx="447">
                  <c:v>0.115078345748782</c:v>
                </c:pt>
                <c:pt idx="448">
                  <c:v>0.115335217056257</c:v>
                </c:pt>
                <c:pt idx="449">
                  <c:v>0.115592088363732</c:v>
                </c:pt>
                <c:pt idx="450">
                  <c:v>0.115848959671207</c:v>
                </c:pt>
                <c:pt idx="451">
                  <c:v>0.116105830978682</c:v>
                </c:pt>
                <c:pt idx="452">
                  <c:v>0.116362702286157</c:v>
                </c:pt>
                <c:pt idx="453">
                  <c:v>0.116619573593632</c:v>
                </c:pt>
                <c:pt idx="454">
                  <c:v>0.116876444901107</c:v>
                </c:pt>
                <c:pt idx="455">
                  <c:v>0.117133316208582</c:v>
                </c:pt>
                <c:pt idx="456">
                  <c:v>0.117390187516057</c:v>
                </c:pt>
                <c:pt idx="457">
                  <c:v>0.117647058823532</c:v>
                </c:pt>
                <c:pt idx="458">
                  <c:v>0.117903930131007</c:v>
                </c:pt>
                <c:pt idx="459">
                  <c:v>0.118160801438482</c:v>
                </c:pt>
                <c:pt idx="460">
                  <c:v>0.118417672745957</c:v>
                </c:pt>
                <c:pt idx="461">
                  <c:v>0.118674544053432</c:v>
                </c:pt>
                <c:pt idx="462">
                  <c:v>0.118931415360907</c:v>
                </c:pt>
                <c:pt idx="463">
                  <c:v>0.119188286668382</c:v>
                </c:pt>
                <c:pt idx="464">
                  <c:v>0.119445157975857</c:v>
                </c:pt>
                <c:pt idx="465">
                  <c:v>0.119702029283332</c:v>
                </c:pt>
                <c:pt idx="466">
                  <c:v>0.119958900590807</c:v>
                </c:pt>
                <c:pt idx="467">
                  <c:v>0.120215771898281</c:v>
                </c:pt>
                <c:pt idx="468">
                  <c:v>0.120472643205756</c:v>
                </c:pt>
                <c:pt idx="469">
                  <c:v>0.120729514513231</c:v>
                </c:pt>
                <c:pt idx="470">
                  <c:v>0.120986385820706</c:v>
                </c:pt>
                <c:pt idx="471">
                  <c:v>0.121243257128181</c:v>
                </c:pt>
                <c:pt idx="472">
                  <c:v>0.121500128435656</c:v>
                </c:pt>
                <c:pt idx="473">
                  <c:v>0.121756999743131</c:v>
                </c:pt>
                <c:pt idx="474">
                  <c:v>0.122013871050606</c:v>
                </c:pt>
                <c:pt idx="475">
                  <c:v>0.122270742358081</c:v>
                </c:pt>
                <c:pt idx="476">
                  <c:v>0.122527613665556</c:v>
                </c:pt>
                <c:pt idx="477">
                  <c:v>0.122784484973031</c:v>
                </c:pt>
                <c:pt idx="478">
                  <c:v>0.123041356280506</c:v>
                </c:pt>
                <c:pt idx="479">
                  <c:v>0.123298227587981</c:v>
                </c:pt>
                <c:pt idx="480">
                  <c:v>0.123555098895456</c:v>
                </c:pt>
                <c:pt idx="481">
                  <c:v>0.123811970202931</c:v>
                </c:pt>
                <c:pt idx="482">
                  <c:v>0.124068841510406</c:v>
                </c:pt>
                <c:pt idx="483">
                  <c:v>0.124325712817881</c:v>
                </c:pt>
                <c:pt idx="484">
                  <c:v>0.124582584125356</c:v>
                </c:pt>
                <c:pt idx="485">
                  <c:v>0.124839455432831</c:v>
                </c:pt>
                <c:pt idx="486">
                  <c:v>0.125096326740306</c:v>
                </c:pt>
                <c:pt idx="487">
                  <c:v>0.125353198047781</c:v>
                </c:pt>
                <c:pt idx="488">
                  <c:v>0.125610069355255</c:v>
                </c:pt>
                <c:pt idx="489">
                  <c:v>0.12586694066273</c:v>
                </c:pt>
                <c:pt idx="490">
                  <c:v>0.126123811970205</c:v>
                </c:pt>
                <c:pt idx="491">
                  <c:v>0.12638068327768</c:v>
                </c:pt>
                <c:pt idx="492">
                  <c:v>0.126637554585155</c:v>
                </c:pt>
                <c:pt idx="493">
                  <c:v>0.12689442589263</c:v>
                </c:pt>
                <c:pt idx="494">
                  <c:v>0.127151297200105</c:v>
                </c:pt>
                <c:pt idx="495">
                  <c:v>0.12740816850758</c:v>
                </c:pt>
                <c:pt idx="496">
                  <c:v>0.127665039815055</c:v>
                </c:pt>
                <c:pt idx="497">
                  <c:v>0.12792191112253</c:v>
                </c:pt>
                <c:pt idx="498">
                  <c:v>0.128178782430005</c:v>
                </c:pt>
                <c:pt idx="499">
                  <c:v>0.12843565373748</c:v>
                </c:pt>
                <c:pt idx="500">
                  <c:v>0.128692525044955</c:v>
                </c:pt>
                <c:pt idx="501">
                  <c:v>0.12894939635243</c:v>
                </c:pt>
                <c:pt idx="502">
                  <c:v>0.129206267659905</c:v>
                </c:pt>
                <c:pt idx="503">
                  <c:v>0.12946313896738</c:v>
                </c:pt>
                <c:pt idx="504">
                  <c:v>0.129720010274855</c:v>
                </c:pt>
                <c:pt idx="505">
                  <c:v>0.12997688158233</c:v>
                </c:pt>
                <c:pt idx="506">
                  <c:v>0.130233752889805</c:v>
                </c:pt>
                <c:pt idx="507">
                  <c:v>0.13049062419728</c:v>
                </c:pt>
                <c:pt idx="508">
                  <c:v>0.130747495504755</c:v>
                </c:pt>
                <c:pt idx="509">
                  <c:v>0.13100436681223</c:v>
                </c:pt>
                <c:pt idx="510">
                  <c:v>0.131261238119704</c:v>
                </c:pt>
                <c:pt idx="511">
                  <c:v>0.131518109427179</c:v>
                </c:pt>
                <c:pt idx="512">
                  <c:v>0.131774980734654</c:v>
                </c:pt>
                <c:pt idx="513">
                  <c:v>0.132031852042129</c:v>
                </c:pt>
                <c:pt idx="514">
                  <c:v>0.132288723349604</c:v>
                </c:pt>
                <c:pt idx="515">
                  <c:v>0.132545594657079</c:v>
                </c:pt>
                <c:pt idx="516">
                  <c:v>0.132802465964554</c:v>
                </c:pt>
                <c:pt idx="517">
                  <c:v>0.133059337272029</c:v>
                </c:pt>
                <c:pt idx="518">
                  <c:v>0.133316208579504</c:v>
                </c:pt>
                <c:pt idx="519">
                  <c:v>0.133573079886979</c:v>
                </c:pt>
                <c:pt idx="520">
                  <c:v>0.133829951194454</c:v>
                </c:pt>
                <c:pt idx="521">
                  <c:v>0.134086822501929</c:v>
                </c:pt>
                <c:pt idx="522">
                  <c:v>0.134343693809404</c:v>
                </c:pt>
                <c:pt idx="523">
                  <c:v>0.134600565116879</c:v>
                </c:pt>
                <c:pt idx="524">
                  <c:v>0.134857436424354</c:v>
                </c:pt>
                <c:pt idx="525">
                  <c:v>0.135114307731829</c:v>
                </c:pt>
                <c:pt idx="526">
                  <c:v>0.135371179039304</c:v>
                </c:pt>
                <c:pt idx="527">
                  <c:v>0.135628050346779</c:v>
                </c:pt>
                <c:pt idx="528">
                  <c:v>0.135884921654254</c:v>
                </c:pt>
                <c:pt idx="529">
                  <c:v>0.136141792961729</c:v>
                </c:pt>
                <c:pt idx="530">
                  <c:v>0.136655535576679</c:v>
                </c:pt>
                <c:pt idx="531">
                  <c:v>0.136912406884154</c:v>
                </c:pt>
                <c:pt idx="532">
                  <c:v>0.137169278191629</c:v>
                </c:pt>
                <c:pt idx="533">
                  <c:v>0.137426149499104</c:v>
                </c:pt>
                <c:pt idx="534">
                  <c:v>0.137683020806579</c:v>
                </c:pt>
                <c:pt idx="535">
                  <c:v>0.137939892114054</c:v>
                </c:pt>
                <c:pt idx="536">
                  <c:v>0.138196763421529</c:v>
                </c:pt>
                <c:pt idx="537">
                  <c:v>0.138453634729004</c:v>
                </c:pt>
                <c:pt idx="538">
                  <c:v>0.138710506036479</c:v>
                </c:pt>
                <c:pt idx="539">
                  <c:v>0.138967377343954</c:v>
                </c:pt>
                <c:pt idx="540">
                  <c:v>0.139224248651429</c:v>
                </c:pt>
                <c:pt idx="541">
                  <c:v>0.139481119958904</c:v>
                </c:pt>
                <c:pt idx="542">
                  <c:v>0.139737991266379</c:v>
                </c:pt>
                <c:pt idx="543">
                  <c:v>0.139994862573854</c:v>
                </c:pt>
                <c:pt idx="544">
                  <c:v>0.140251733881329</c:v>
                </c:pt>
                <c:pt idx="545">
                  <c:v>0.140508605188803</c:v>
                </c:pt>
                <c:pt idx="546">
                  <c:v>0.140765476496278</c:v>
                </c:pt>
                <c:pt idx="547">
                  <c:v>0.141022347803753</c:v>
                </c:pt>
                <c:pt idx="548">
                  <c:v>0.141279219111228</c:v>
                </c:pt>
                <c:pt idx="549">
                  <c:v>0.141536090418703</c:v>
                </c:pt>
                <c:pt idx="550">
                  <c:v>0.141792961726178</c:v>
                </c:pt>
                <c:pt idx="551">
                  <c:v>0.142049833033653</c:v>
                </c:pt>
                <c:pt idx="552">
                  <c:v>0.142306704341128</c:v>
                </c:pt>
                <c:pt idx="553">
                  <c:v>0.142563575648603</c:v>
                </c:pt>
                <c:pt idx="554">
                  <c:v>0.142820446956078</c:v>
                </c:pt>
                <c:pt idx="555">
                  <c:v>0.143077318263553</c:v>
                </c:pt>
                <c:pt idx="556">
                  <c:v>0.143334189571028</c:v>
                </c:pt>
                <c:pt idx="557">
                  <c:v>0.143591060878503</c:v>
                </c:pt>
                <c:pt idx="558">
                  <c:v>0.143847932185978</c:v>
                </c:pt>
                <c:pt idx="559">
                  <c:v>0.144104803493453</c:v>
                </c:pt>
                <c:pt idx="560">
                  <c:v>0.144361674800928</c:v>
                </c:pt>
                <c:pt idx="561">
                  <c:v>0.144618546108403</c:v>
                </c:pt>
                <c:pt idx="562">
                  <c:v>0.144875417415878</c:v>
                </c:pt>
                <c:pt idx="563">
                  <c:v>0.145132288723353</c:v>
                </c:pt>
                <c:pt idx="564">
                  <c:v>0.145389160030827</c:v>
                </c:pt>
                <c:pt idx="565">
                  <c:v>0.145646031338302</c:v>
                </c:pt>
                <c:pt idx="566">
                  <c:v>0.145902902645777</c:v>
                </c:pt>
                <c:pt idx="567">
                  <c:v>0.146159773953252</c:v>
                </c:pt>
                <c:pt idx="568">
                  <c:v>0.146416645260727</c:v>
                </c:pt>
                <c:pt idx="569">
                  <c:v>0.146673516568202</c:v>
                </c:pt>
                <c:pt idx="570">
                  <c:v>0.146930387875677</c:v>
                </c:pt>
                <c:pt idx="571">
                  <c:v>0.147187259183152</c:v>
                </c:pt>
                <c:pt idx="572">
                  <c:v>0.147444130490627</c:v>
                </c:pt>
                <c:pt idx="573">
                  <c:v>0.147701001798102</c:v>
                </c:pt>
                <c:pt idx="574">
                  <c:v>0.147957873105577</c:v>
                </c:pt>
                <c:pt idx="575">
                  <c:v>0.148214744413052</c:v>
                </c:pt>
                <c:pt idx="576">
                  <c:v>0.148471615720527</c:v>
                </c:pt>
                <c:pt idx="577">
                  <c:v>0.148728487028002</c:v>
                </c:pt>
                <c:pt idx="578">
                  <c:v>0.148985358335477</c:v>
                </c:pt>
                <c:pt idx="579">
                  <c:v>0.149242229642952</c:v>
                </c:pt>
                <c:pt idx="580">
                  <c:v>0.149499100950427</c:v>
                </c:pt>
                <c:pt idx="581">
                  <c:v>0.149755972257902</c:v>
                </c:pt>
                <c:pt idx="582">
                  <c:v>0.150012843565377</c:v>
                </c:pt>
                <c:pt idx="583">
                  <c:v>0.150269714872852</c:v>
                </c:pt>
                <c:pt idx="584">
                  <c:v>0.150526586180327</c:v>
                </c:pt>
                <c:pt idx="585">
                  <c:v>0.150783457487802</c:v>
                </c:pt>
                <c:pt idx="586">
                  <c:v>0.151040328795277</c:v>
                </c:pt>
                <c:pt idx="587">
                  <c:v>0.151297200102752</c:v>
                </c:pt>
                <c:pt idx="588">
                  <c:v>0.151554071410227</c:v>
                </c:pt>
                <c:pt idx="589">
                  <c:v>0.151810942717702</c:v>
                </c:pt>
                <c:pt idx="590">
                  <c:v>0.152067814025177</c:v>
                </c:pt>
                <c:pt idx="591">
                  <c:v>0.152324685332652</c:v>
                </c:pt>
                <c:pt idx="592">
                  <c:v>0.152581556640126</c:v>
                </c:pt>
                <c:pt idx="593">
                  <c:v>0.152838427947601</c:v>
                </c:pt>
                <c:pt idx="594">
                  <c:v>0.153095299255076</c:v>
                </c:pt>
                <c:pt idx="595">
                  <c:v>0.153352170562551</c:v>
                </c:pt>
                <c:pt idx="596">
                  <c:v>0.153609041870026</c:v>
                </c:pt>
                <c:pt idx="597">
                  <c:v>0.153865913177501</c:v>
                </c:pt>
                <c:pt idx="598">
                  <c:v>0.154122784484976</c:v>
                </c:pt>
                <c:pt idx="599">
                  <c:v>0.154379655792451</c:v>
                </c:pt>
                <c:pt idx="600">
                  <c:v>0.154636527099926</c:v>
                </c:pt>
                <c:pt idx="601">
                  <c:v>0.154893398407401</c:v>
                </c:pt>
                <c:pt idx="602">
                  <c:v>0.155150269714876</c:v>
                </c:pt>
                <c:pt idx="603">
                  <c:v>0.155407141022351</c:v>
                </c:pt>
                <c:pt idx="604">
                  <c:v>0.155664012329826</c:v>
                </c:pt>
                <c:pt idx="605">
                  <c:v>0.155920883637301</c:v>
                </c:pt>
                <c:pt idx="606">
                  <c:v>0.156177754944776</c:v>
                </c:pt>
                <c:pt idx="607">
                  <c:v>0.156434626252251</c:v>
                </c:pt>
                <c:pt idx="608">
                  <c:v>0.156691497559726</c:v>
                </c:pt>
                <c:pt idx="609">
                  <c:v>0.156948368867201</c:v>
                </c:pt>
                <c:pt idx="610">
                  <c:v>0.157205240174676</c:v>
                </c:pt>
                <c:pt idx="611">
                  <c:v>0.157462111482151</c:v>
                </c:pt>
                <c:pt idx="612">
                  <c:v>0.157718982789625</c:v>
                </c:pt>
                <c:pt idx="613">
                  <c:v>0.1579758540971</c:v>
                </c:pt>
                <c:pt idx="614">
                  <c:v>0.158232725404575</c:v>
                </c:pt>
                <c:pt idx="615">
                  <c:v>0.15848959671205</c:v>
                </c:pt>
                <c:pt idx="616">
                  <c:v>0.158746468019525</c:v>
                </c:pt>
                <c:pt idx="617">
                  <c:v>0.159003339327</c:v>
                </c:pt>
                <c:pt idx="618">
                  <c:v>0.159260210634475</c:v>
                </c:pt>
                <c:pt idx="619">
                  <c:v>0.15951708194195</c:v>
                </c:pt>
                <c:pt idx="620">
                  <c:v>0.159773953249425</c:v>
                </c:pt>
                <c:pt idx="621">
                  <c:v>0.1600308245569</c:v>
                </c:pt>
                <c:pt idx="622">
                  <c:v>0.160287695864375</c:v>
                </c:pt>
                <c:pt idx="623">
                  <c:v>0.16054456717185</c:v>
                </c:pt>
                <c:pt idx="624">
                  <c:v>0.160801438479325</c:v>
                </c:pt>
                <c:pt idx="625">
                  <c:v>0.1610583097868</c:v>
                </c:pt>
                <c:pt idx="626">
                  <c:v>0.161315181094275</c:v>
                </c:pt>
                <c:pt idx="627">
                  <c:v>0.16157205240175</c:v>
                </c:pt>
                <c:pt idx="628">
                  <c:v>0.161828923709225</c:v>
                </c:pt>
                <c:pt idx="629">
                  <c:v>0.1620857950167</c:v>
                </c:pt>
                <c:pt idx="630">
                  <c:v>0.162342666324175</c:v>
                </c:pt>
                <c:pt idx="631">
                  <c:v>0.162599537631649</c:v>
                </c:pt>
                <c:pt idx="632">
                  <c:v>0.162856408939124</c:v>
                </c:pt>
                <c:pt idx="633">
                  <c:v>0.163113280246599</c:v>
                </c:pt>
                <c:pt idx="634">
                  <c:v>0.163370151554074</c:v>
                </c:pt>
                <c:pt idx="635">
                  <c:v>0.163627022861549</c:v>
                </c:pt>
                <c:pt idx="636">
                  <c:v>0.163883894169024</c:v>
                </c:pt>
                <c:pt idx="637">
                  <c:v>0.164140765476499</c:v>
                </c:pt>
                <c:pt idx="638">
                  <c:v>0.164397636783974</c:v>
                </c:pt>
                <c:pt idx="639">
                  <c:v>0.164654508091449</c:v>
                </c:pt>
                <c:pt idx="640">
                  <c:v>0.164911379398924</c:v>
                </c:pt>
                <c:pt idx="641">
                  <c:v>0.165168250706399</c:v>
                </c:pt>
                <c:pt idx="642">
                  <c:v>0.165425122013874</c:v>
                </c:pt>
                <c:pt idx="643">
                  <c:v>0.165681993321349</c:v>
                </c:pt>
                <c:pt idx="644">
                  <c:v>0.165938864628824</c:v>
                </c:pt>
                <c:pt idx="645">
                  <c:v>0.166195735936299</c:v>
                </c:pt>
                <c:pt idx="646">
                  <c:v>0.166452607243774</c:v>
                </c:pt>
                <c:pt idx="647">
                  <c:v>0.166709478551249</c:v>
                </c:pt>
                <c:pt idx="648">
                  <c:v>0.166966349858724</c:v>
                </c:pt>
                <c:pt idx="649">
                  <c:v>0.167223221166199</c:v>
                </c:pt>
                <c:pt idx="650">
                  <c:v>0.167480092473674</c:v>
                </c:pt>
                <c:pt idx="651">
                  <c:v>0.167736963781149</c:v>
                </c:pt>
                <c:pt idx="652">
                  <c:v>0.167993835088624</c:v>
                </c:pt>
                <c:pt idx="653">
                  <c:v>0.168250706396099</c:v>
                </c:pt>
                <c:pt idx="654">
                  <c:v>0.168507577703574</c:v>
                </c:pt>
                <c:pt idx="655">
                  <c:v>0.168764449011049</c:v>
                </c:pt>
                <c:pt idx="656">
                  <c:v>0.169021320318524</c:v>
                </c:pt>
                <c:pt idx="657">
                  <c:v>0.169278191625999</c:v>
                </c:pt>
                <c:pt idx="658">
                  <c:v>0.169535062933473</c:v>
                </c:pt>
                <c:pt idx="659">
                  <c:v>0.169791934240948</c:v>
                </c:pt>
                <c:pt idx="660">
                  <c:v>0.170048805548423</c:v>
                </c:pt>
                <c:pt idx="661">
                  <c:v>0.170305676855898</c:v>
                </c:pt>
                <c:pt idx="662">
                  <c:v>0.170562548163373</c:v>
                </c:pt>
                <c:pt idx="663">
                  <c:v>0.170819419470848</c:v>
                </c:pt>
                <c:pt idx="664">
                  <c:v>0.171076290778323</c:v>
                </c:pt>
                <c:pt idx="665">
                  <c:v>0.171333162085798</c:v>
                </c:pt>
                <c:pt idx="666">
                  <c:v>0.171590033393273</c:v>
                </c:pt>
                <c:pt idx="667">
                  <c:v>0.171846904700748</c:v>
                </c:pt>
                <c:pt idx="668">
                  <c:v>0.172103776008223</c:v>
                </c:pt>
                <c:pt idx="669">
                  <c:v>0.172360647315698</c:v>
                </c:pt>
                <c:pt idx="670">
                  <c:v>0.172617518623173</c:v>
                </c:pt>
                <c:pt idx="671">
                  <c:v>0.172874389930648</c:v>
                </c:pt>
                <c:pt idx="672">
                  <c:v>0.173131261238123</c:v>
                </c:pt>
                <c:pt idx="673">
                  <c:v>0.173388132545598</c:v>
                </c:pt>
                <c:pt idx="674">
                  <c:v>0.173645003853073</c:v>
                </c:pt>
                <c:pt idx="675">
                  <c:v>0.173901875160548</c:v>
                </c:pt>
                <c:pt idx="676">
                  <c:v>0.174158746468023</c:v>
                </c:pt>
                <c:pt idx="677">
                  <c:v>0.174415617775498</c:v>
                </c:pt>
                <c:pt idx="678">
                  <c:v>0.174672489082973</c:v>
                </c:pt>
                <c:pt idx="679">
                  <c:v>0.174929360390448</c:v>
                </c:pt>
                <c:pt idx="680">
                  <c:v>0.175186231697923</c:v>
                </c:pt>
                <c:pt idx="681">
                  <c:v>0.175443103005398</c:v>
                </c:pt>
                <c:pt idx="682">
                  <c:v>0.175699974312873</c:v>
                </c:pt>
                <c:pt idx="683">
                  <c:v>0.175956845620348</c:v>
                </c:pt>
                <c:pt idx="684">
                  <c:v>0.176213716927823</c:v>
                </c:pt>
                <c:pt idx="685">
                  <c:v>0.176470588235298</c:v>
                </c:pt>
                <c:pt idx="686">
                  <c:v>0.176727459542772</c:v>
                </c:pt>
                <c:pt idx="687">
                  <c:v>0.176984330850247</c:v>
                </c:pt>
                <c:pt idx="688">
                  <c:v>0.177241202157722</c:v>
                </c:pt>
                <c:pt idx="689">
                  <c:v>0.177498073465197</c:v>
                </c:pt>
                <c:pt idx="690">
                  <c:v>0.177754944772672</c:v>
                </c:pt>
                <c:pt idx="691">
                  <c:v>0.178011816080147</c:v>
                </c:pt>
                <c:pt idx="692">
                  <c:v>0.178268687387622</c:v>
                </c:pt>
                <c:pt idx="693">
                  <c:v>0.178525558695097</c:v>
                </c:pt>
                <c:pt idx="694">
                  <c:v>0.178782430002572</c:v>
                </c:pt>
                <c:pt idx="695">
                  <c:v>0.179039301310047</c:v>
                </c:pt>
                <c:pt idx="696">
                  <c:v>0.179296172617522</c:v>
                </c:pt>
                <c:pt idx="697">
                  <c:v>0.179553043924997</c:v>
                </c:pt>
                <c:pt idx="698">
                  <c:v>0.179809915232472</c:v>
                </c:pt>
                <c:pt idx="699">
                  <c:v>0.180066786539947</c:v>
                </c:pt>
                <c:pt idx="700">
                  <c:v>0.180323657847422</c:v>
                </c:pt>
                <c:pt idx="701">
                  <c:v>0.180580529154897</c:v>
                </c:pt>
                <c:pt idx="702">
                  <c:v>0.180837400462372</c:v>
                </c:pt>
                <c:pt idx="703">
                  <c:v>0.181094271769847</c:v>
                </c:pt>
                <c:pt idx="704">
                  <c:v>0.181351143077322</c:v>
                </c:pt>
                <c:pt idx="705">
                  <c:v>0.181608014384797</c:v>
                </c:pt>
                <c:pt idx="706">
                  <c:v>0.181864885692272</c:v>
                </c:pt>
                <c:pt idx="707">
                  <c:v>0.182121756999747</c:v>
                </c:pt>
                <c:pt idx="708">
                  <c:v>0.182378628307222</c:v>
                </c:pt>
                <c:pt idx="709">
                  <c:v>0.182635499614697</c:v>
                </c:pt>
                <c:pt idx="710">
                  <c:v>0.182892370922171</c:v>
                </c:pt>
                <c:pt idx="711">
                  <c:v>0.183149242229646</c:v>
                </c:pt>
                <c:pt idx="712">
                  <c:v>0.183406113537121</c:v>
                </c:pt>
                <c:pt idx="713">
                  <c:v>0.183662984844596</c:v>
                </c:pt>
                <c:pt idx="714">
                  <c:v>0.183919856152071</c:v>
                </c:pt>
                <c:pt idx="715">
                  <c:v>0.184176727459546</c:v>
                </c:pt>
                <c:pt idx="716">
                  <c:v>0.184433598767021</c:v>
                </c:pt>
                <c:pt idx="717">
                  <c:v>0.184690470074496</c:v>
                </c:pt>
                <c:pt idx="718">
                  <c:v>0.184947341381971</c:v>
                </c:pt>
                <c:pt idx="719">
                  <c:v>0.185461083996921</c:v>
                </c:pt>
                <c:pt idx="720">
                  <c:v>0.185717955304396</c:v>
                </c:pt>
                <c:pt idx="721">
                  <c:v>0.185974826611871</c:v>
                </c:pt>
                <c:pt idx="722">
                  <c:v>0.186231697919346</c:v>
                </c:pt>
                <c:pt idx="723">
                  <c:v>0.186488569226821</c:v>
                </c:pt>
                <c:pt idx="724">
                  <c:v>0.186745440534296</c:v>
                </c:pt>
                <c:pt idx="725">
                  <c:v>0.187002311841771</c:v>
                </c:pt>
                <c:pt idx="726">
                  <c:v>0.187259183149246</c:v>
                </c:pt>
                <c:pt idx="727">
                  <c:v>0.187516054456721</c:v>
                </c:pt>
                <c:pt idx="728">
                  <c:v>0.187772925764196</c:v>
                </c:pt>
                <c:pt idx="729">
                  <c:v>0.188029797071671</c:v>
                </c:pt>
                <c:pt idx="730">
                  <c:v>0.188286668379146</c:v>
                </c:pt>
                <c:pt idx="731">
                  <c:v>0.188543539686621</c:v>
                </c:pt>
                <c:pt idx="732">
                  <c:v>0.188800410994096</c:v>
                </c:pt>
                <c:pt idx="733">
                  <c:v>0.18905728230157</c:v>
                </c:pt>
                <c:pt idx="734">
                  <c:v>0.189314153609045</c:v>
                </c:pt>
                <c:pt idx="735">
                  <c:v>0.18957102491652</c:v>
                </c:pt>
                <c:pt idx="736">
                  <c:v>0.189827896223995</c:v>
                </c:pt>
                <c:pt idx="737">
                  <c:v>0.19008476753147</c:v>
                </c:pt>
                <c:pt idx="738">
                  <c:v>0.190341638838945</c:v>
                </c:pt>
                <c:pt idx="739">
                  <c:v>0.19059851014642</c:v>
                </c:pt>
                <c:pt idx="740">
                  <c:v>0.190855381453895</c:v>
                </c:pt>
                <c:pt idx="741">
                  <c:v>0.19111225276137</c:v>
                </c:pt>
                <c:pt idx="742">
                  <c:v>0.191369124068845</c:v>
                </c:pt>
                <c:pt idx="743">
                  <c:v>0.19162599537632</c:v>
                </c:pt>
                <c:pt idx="744">
                  <c:v>0.191882866683795</c:v>
                </c:pt>
                <c:pt idx="745">
                  <c:v>0.19213973799127</c:v>
                </c:pt>
                <c:pt idx="746">
                  <c:v>0.192396609298745</c:v>
                </c:pt>
                <c:pt idx="747">
                  <c:v>0.19265348060622</c:v>
                </c:pt>
                <c:pt idx="748">
                  <c:v>0.192910351913695</c:v>
                </c:pt>
                <c:pt idx="749">
                  <c:v>0.19316722322117</c:v>
                </c:pt>
                <c:pt idx="750">
                  <c:v>0.193424094528645</c:v>
                </c:pt>
                <c:pt idx="751">
                  <c:v>0.19368096583612</c:v>
                </c:pt>
                <c:pt idx="752">
                  <c:v>0.193937837143595</c:v>
                </c:pt>
                <c:pt idx="753">
                  <c:v>0.19419470845107</c:v>
                </c:pt>
                <c:pt idx="754">
                  <c:v>0.194451579758545</c:v>
                </c:pt>
                <c:pt idx="755">
                  <c:v>0.19470845106602</c:v>
                </c:pt>
                <c:pt idx="756">
                  <c:v>0.194965322373495</c:v>
                </c:pt>
                <c:pt idx="757">
                  <c:v>0.19522219368097</c:v>
                </c:pt>
                <c:pt idx="758">
                  <c:v>0.195479064988445</c:v>
                </c:pt>
                <c:pt idx="759">
                  <c:v>0.19573593629592</c:v>
                </c:pt>
                <c:pt idx="760">
                  <c:v>0.195992807603395</c:v>
                </c:pt>
                <c:pt idx="761">
                  <c:v>0.19624967891087</c:v>
                </c:pt>
                <c:pt idx="762">
                  <c:v>0.196506550218345</c:v>
                </c:pt>
                <c:pt idx="763">
                  <c:v>0.19676342152582</c:v>
                </c:pt>
                <c:pt idx="764">
                  <c:v>0.197020292833294</c:v>
                </c:pt>
                <c:pt idx="765">
                  <c:v>0.197277164140769</c:v>
                </c:pt>
                <c:pt idx="766">
                  <c:v>0.197534035448244</c:v>
                </c:pt>
                <c:pt idx="767">
                  <c:v>0.197790906755719</c:v>
                </c:pt>
                <c:pt idx="768">
                  <c:v>0.198047778063194</c:v>
                </c:pt>
                <c:pt idx="769">
                  <c:v>0.198304649370669</c:v>
                </c:pt>
                <c:pt idx="770">
                  <c:v>0.198561520678144</c:v>
                </c:pt>
                <c:pt idx="771">
                  <c:v>0.198818391985619</c:v>
                </c:pt>
                <c:pt idx="772">
                  <c:v>0.199075263293094</c:v>
                </c:pt>
                <c:pt idx="773">
                  <c:v>0.199332134600569</c:v>
                </c:pt>
                <c:pt idx="774">
                  <c:v>0.199589005908044</c:v>
                </c:pt>
                <c:pt idx="775">
                  <c:v>0.199845877215519</c:v>
                </c:pt>
                <c:pt idx="776">
                  <c:v>0.200102748522994</c:v>
                </c:pt>
                <c:pt idx="777">
                  <c:v>0.200359619830469</c:v>
                </c:pt>
                <c:pt idx="778">
                  <c:v>0.200616491137944</c:v>
                </c:pt>
                <c:pt idx="779">
                  <c:v>0.201130233752894</c:v>
                </c:pt>
                <c:pt idx="780">
                  <c:v>0.201387105060369</c:v>
                </c:pt>
                <c:pt idx="781">
                  <c:v>0.201643976367844</c:v>
                </c:pt>
                <c:pt idx="782">
                  <c:v>0.201900847675319</c:v>
                </c:pt>
                <c:pt idx="783">
                  <c:v>0.202157718982794</c:v>
                </c:pt>
                <c:pt idx="784">
                  <c:v>0.202414590290269</c:v>
                </c:pt>
                <c:pt idx="785">
                  <c:v>0.202671461597744</c:v>
                </c:pt>
                <c:pt idx="786">
                  <c:v>0.202928332905219</c:v>
                </c:pt>
                <c:pt idx="787">
                  <c:v>0.203185204212694</c:v>
                </c:pt>
                <c:pt idx="788">
                  <c:v>0.203442075520169</c:v>
                </c:pt>
                <c:pt idx="789">
                  <c:v>0.203698946827644</c:v>
                </c:pt>
                <c:pt idx="790">
                  <c:v>0.203955818135119</c:v>
                </c:pt>
                <c:pt idx="791">
                  <c:v>0.204212689442594</c:v>
                </c:pt>
                <c:pt idx="792">
                  <c:v>0.204469560750069</c:v>
                </c:pt>
                <c:pt idx="793">
                  <c:v>0.204726432057544</c:v>
                </c:pt>
                <c:pt idx="794">
                  <c:v>0.204983303365019</c:v>
                </c:pt>
                <c:pt idx="795">
                  <c:v>0.205240174672494</c:v>
                </c:pt>
                <c:pt idx="796">
                  <c:v>0.205497045979969</c:v>
                </c:pt>
                <c:pt idx="797">
                  <c:v>0.205753917287444</c:v>
                </c:pt>
                <c:pt idx="798">
                  <c:v>0.206010788594919</c:v>
                </c:pt>
                <c:pt idx="799">
                  <c:v>0.206267659902393</c:v>
                </c:pt>
                <c:pt idx="800">
                  <c:v>0.206524531209868</c:v>
                </c:pt>
                <c:pt idx="801">
                  <c:v>0.206781402517343</c:v>
                </c:pt>
                <c:pt idx="802">
                  <c:v>0.207038273824818</c:v>
                </c:pt>
                <c:pt idx="803">
                  <c:v>0.207295145132293</c:v>
                </c:pt>
                <c:pt idx="804">
                  <c:v>0.207552016439768</c:v>
                </c:pt>
                <c:pt idx="805">
                  <c:v>0.207808887747243</c:v>
                </c:pt>
                <c:pt idx="806">
                  <c:v>0.208065759054718</c:v>
                </c:pt>
                <c:pt idx="807">
                  <c:v>0.208322630362193</c:v>
                </c:pt>
                <c:pt idx="808">
                  <c:v>0.208579501669668</c:v>
                </c:pt>
                <c:pt idx="809">
                  <c:v>0.208836372977143</c:v>
                </c:pt>
                <c:pt idx="810">
                  <c:v>0.209093244284618</c:v>
                </c:pt>
                <c:pt idx="811">
                  <c:v>0.209350115592093</c:v>
                </c:pt>
                <c:pt idx="812">
                  <c:v>0.209606986899568</c:v>
                </c:pt>
                <c:pt idx="813">
                  <c:v>0.209863858207043</c:v>
                </c:pt>
                <c:pt idx="814">
                  <c:v>0.210120729514518</c:v>
                </c:pt>
                <c:pt idx="815">
                  <c:v>0.210377600821993</c:v>
                </c:pt>
                <c:pt idx="816">
                  <c:v>0.210634472129468</c:v>
                </c:pt>
                <c:pt idx="817">
                  <c:v>0.210891343436943</c:v>
                </c:pt>
                <c:pt idx="818">
                  <c:v>0.211148214744418</c:v>
                </c:pt>
                <c:pt idx="819">
                  <c:v>0.211405086051893</c:v>
                </c:pt>
                <c:pt idx="820">
                  <c:v>0.211661957359368</c:v>
                </c:pt>
                <c:pt idx="821">
                  <c:v>0.211918828666843</c:v>
                </c:pt>
                <c:pt idx="822">
                  <c:v>0.212175699974317</c:v>
                </c:pt>
                <c:pt idx="823">
                  <c:v>0.212432571281792</c:v>
                </c:pt>
                <c:pt idx="824">
                  <c:v>0.212689442589267</c:v>
                </c:pt>
                <c:pt idx="825">
                  <c:v>0.212946313896742</c:v>
                </c:pt>
                <c:pt idx="826">
                  <c:v>0.213203185204217</c:v>
                </c:pt>
                <c:pt idx="827">
                  <c:v>0.213460056511692</c:v>
                </c:pt>
                <c:pt idx="828">
                  <c:v>0.213716927819167</c:v>
                </c:pt>
                <c:pt idx="829">
                  <c:v>0.213973799126642</c:v>
                </c:pt>
                <c:pt idx="830">
                  <c:v>0.214230670434117</c:v>
                </c:pt>
                <c:pt idx="831">
                  <c:v>0.214487541741592</c:v>
                </c:pt>
                <c:pt idx="832">
                  <c:v>0.214744413049067</c:v>
                </c:pt>
                <c:pt idx="833">
                  <c:v>0.215001284356542</c:v>
                </c:pt>
                <c:pt idx="834">
                  <c:v>0.215258155664017</c:v>
                </c:pt>
                <c:pt idx="835">
                  <c:v>0.215515026971492</c:v>
                </c:pt>
                <c:pt idx="836">
                  <c:v>0.215771898278967</c:v>
                </c:pt>
                <c:pt idx="837">
                  <c:v>0.216028769586442</c:v>
                </c:pt>
                <c:pt idx="838">
                  <c:v>0.216285640893917</c:v>
                </c:pt>
                <c:pt idx="839">
                  <c:v>0.216542512201391</c:v>
                </c:pt>
                <c:pt idx="840">
                  <c:v>0.216799383508866</c:v>
                </c:pt>
                <c:pt idx="841">
                  <c:v>0.217056254816341</c:v>
                </c:pt>
                <c:pt idx="842">
                  <c:v>0.217313126123816</c:v>
                </c:pt>
                <c:pt idx="843">
                  <c:v>0.217569997431291</c:v>
                </c:pt>
                <c:pt idx="844">
                  <c:v>0.217826868738766</c:v>
                </c:pt>
                <c:pt idx="845">
                  <c:v>0.218083740046241</c:v>
                </c:pt>
                <c:pt idx="846">
                  <c:v>0.218340611353716</c:v>
                </c:pt>
                <c:pt idx="847">
                  <c:v>0.218854353968666</c:v>
                </c:pt>
                <c:pt idx="848">
                  <c:v>0.219111225276141</c:v>
                </c:pt>
                <c:pt idx="849">
                  <c:v>0.219368096583616</c:v>
                </c:pt>
                <c:pt idx="850">
                  <c:v>0.219624967891091</c:v>
                </c:pt>
                <c:pt idx="851">
                  <c:v>0.219881839198566</c:v>
                </c:pt>
                <c:pt idx="852">
                  <c:v>0.220138710506041</c:v>
                </c:pt>
                <c:pt idx="853">
                  <c:v>0.220395581813516</c:v>
                </c:pt>
                <c:pt idx="854">
                  <c:v>0.220652453120991</c:v>
                </c:pt>
                <c:pt idx="855">
                  <c:v>0.220909324428466</c:v>
                </c:pt>
                <c:pt idx="856">
                  <c:v>0.221166195735941</c:v>
                </c:pt>
                <c:pt idx="857">
                  <c:v>0.221423067043416</c:v>
                </c:pt>
                <c:pt idx="858">
                  <c:v>0.221679938350891</c:v>
                </c:pt>
                <c:pt idx="859">
                  <c:v>0.221936809658366</c:v>
                </c:pt>
                <c:pt idx="860">
                  <c:v>0.222193680965841</c:v>
                </c:pt>
                <c:pt idx="861">
                  <c:v>0.222450552273316</c:v>
                </c:pt>
                <c:pt idx="862">
                  <c:v>0.222707423580791</c:v>
                </c:pt>
                <c:pt idx="863">
                  <c:v>0.222964294888266</c:v>
                </c:pt>
                <c:pt idx="864">
                  <c:v>0.223221166195741</c:v>
                </c:pt>
                <c:pt idx="865">
                  <c:v>0.223478037503216</c:v>
                </c:pt>
                <c:pt idx="866">
                  <c:v>0.223991780118165</c:v>
                </c:pt>
                <c:pt idx="867">
                  <c:v>0.22424865142564</c:v>
                </c:pt>
                <c:pt idx="868">
                  <c:v>0.224505522733115</c:v>
                </c:pt>
                <c:pt idx="869">
                  <c:v>0.22476239404059</c:v>
                </c:pt>
                <c:pt idx="870">
                  <c:v>0.225019265348065</c:v>
                </c:pt>
                <c:pt idx="871">
                  <c:v>0.22527613665554</c:v>
                </c:pt>
                <c:pt idx="872">
                  <c:v>0.225533007963015</c:v>
                </c:pt>
                <c:pt idx="873">
                  <c:v>0.22578987927049</c:v>
                </c:pt>
                <c:pt idx="874">
                  <c:v>0.226046750577965</c:v>
                </c:pt>
                <c:pt idx="875">
                  <c:v>0.22630362188544</c:v>
                </c:pt>
                <c:pt idx="876">
                  <c:v>0.226560493192915</c:v>
                </c:pt>
                <c:pt idx="877">
                  <c:v>0.22681736450039</c:v>
                </c:pt>
                <c:pt idx="878">
                  <c:v>0.227074235807865</c:v>
                </c:pt>
                <c:pt idx="879">
                  <c:v>0.22733110711534</c:v>
                </c:pt>
                <c:pt idx="880">
                  <c:v>0.227587978422815</c:v>
                </c:pt>
                <c:pt idx="881">
                  <c:v>0.22784484973029</c:v>
                </c:pt>
                <c:pt idx="882">
                  <c:v>0.228101721037765</c:v>
                </c:pt>
                <c:pt idx="883">
                  <c:v>0.22835859234524</c:v>
                </c:pt>
                <c:pt idx="884">
                  <c:v>0.228615463652715</c:v>
                </c:pt>
                <c:pt idx="885">
                  <c:v>0.22887233496019</c:v>
                </c:pt>
                <c:pt idx="886">
                  <c:v>0.229129206267665</c:v>
                </c:pt>
                <c:pt idx="887">
                  <c:v>0.22938607757514</c:v>
                </c:pt>
                <c:pt idx="888">
                  <c:v>0.229642948882615</c:v>
                </c:pt>
                <c:pt idx="889">
                  <c:v>0.229899820190089</c:v>
                </c:pt>
                <c:pt idx="890">
                  <c:v>0.230156691497564</c:v>
                </c:pt>
                <c:pt idx="891">
                  <c:v>0.230413562805039</c:v>
                </c:pt>
                <c:pt idx="892">
                  <c:v>0.230670434112514</c:v>
                </c:pt>
                <c:pt idx="893">
                  <c:v>0.230927305419989</c:v>
                </c:pt>
                <c:pt idx="894">
                  <c:v>0.231184176727464</c:v>
                </c:pt>
                <c:pt idx="895">
                  <c:v>0.231441048034939</c:v>
                </c:pt>
                <c:pt idx="896">
                  <c:v>0.231697919342414</c:v>
                </c:pt>
                <c:pt idx="897">
                  <c:v>0.231954790649889</c:v>
                </c:pt>
                <c:pt idx="898">
                  <c:v>0.232211661957364</c:v>
                </c:pt>
                <c:pt idx="899">
                  <c:v>0.232468533264839</c:v>
                </c:pt>
                <c:pt idx="900">
                  <c:v>0.232725404572314</c:v>
                </c:pt>
                <c:pt idx="901">
                  <c:v>0.232982275879789</c:v>
                </c:pt>
                <c:pt idx="902">
                  <c:v>0.233239147187264</c:v>
                </c:pt>
                <c:pt idx="903">
                  <c:v>0.233496018494739</c:v>
                </c:pt>
                <c:pt idx="904">
                  <c:v>0.233752889802214</c:v>
                </c:pt>
                <c:pt idx="905">
                  <c:v>0.234009761109689</c:v>
                </c:pt>
                <c:pt idx="906">
                  <c:v>0.234266632417164</c:v>
                </c:pt>
                <c:pt idx="907">
                  <c:v>0.234523503724639</c:v>
                </c:pt>
                <c:pt idx="908">
                  <c:v>0.234780375032114</c:v>
                </c:pt>
                <c:pt idx="909">
                  <c:v>0.235037246339589</c:v>
                </c:pt>
                <c:pt idx="910">
                  <c:v>0.235294117647064</c:v>
                </c:pt>
                <c:pt idx="911">
                  <c:v>0.235550988954539</c:v>
                </c:pt>
                <c:pt idx="912">
                  <c:v>0.235807860262014</c:v>
                </c:pt>
                <c:pt idx="913">
                  <c:v>0.236064731569489</c:v>
                </c:pt>
                <c:pt idx="914">
                  <c:v>0.236321602876964</c:v>
                </c:pt>
                <c:pt idx="915">
                  <c:v>0.236578474184439</c:v>
                </c:pt>
                <c:pt idx="916">
                  <c:v>0.236835345491914</c:v>
                </c:pt>
                <c:pt idx="917">
                  <c:v>0.237092216799389</c:v>
                </c:pt>
                <c:pt idx="918">
                  <c:v>0.237349088106864</c:v>
                </c:pt>
                <c:pt idx="919">
                  <c:v>0.237605959414338</c:v>
                </c:pt>
                <c:pt idx="920">
                  <c:v>0.237862830721813</c:v>
                </c:pt>
                <c:pt idx="921">
                  <c:v>0.238119702029288</c:v>
                </c:pt>
                <c:pt idx="922">
                  <c:v>0.238376573336763</c:v>
                </c:pt>
                <c:pt idx="923">
                  <c:v>0.238633444644238</c:v>
                </c:pt>
                <c:pt idx="924">
                  <c:v>0.239147187259188</c:v>
                </c:pt>
                <c:pt idx="925">
                  <c:v>0.239404058566663</c:v>
                </c:pt>
                <c:pt idx="926">
                  <c:v>0.239660929874138</c:v>
                </c:pt>
                <c:pt idx="927">
                  <c:v>0.239917801181613</c:v>
                </c:pt>
                <c:pt idx="928">
                  <c:v>0.240174672489088</c:v>
                </c:pt>
                <c:pt idx="929">
                  <c:v>0.240431543796563</c:v>
                </c:pt>
                <c:pt idx="930">
                  <c:v>0.240688415104038</c:v>
                </c:pt>
                <c:pt idx="931">
                  <c:v>0.240945286411513</c:v>
                </c:pt>
                <c:pt idx="932">
                  <c:v>0.241202157718988</c:v>
                </c:pt>
                <c:pt idx="933">
                  <c:v>0.241459029026463</c:v>
                </c:pt>
                <c:pt idx="934">
                  <c:v>0.241715900333938</c:v>
                </c:pt>
                <c:pt idx="935">
                  <c:v>0.241972771641413</c:v>
                </c:pt>
                <c:pt idx="936">
                  <c:v>0.242229642948888</c:v>
                </c:pt>
                <c:pt idx="937">
                  <c:v>0.242486514256363</c:v>
                </c:pt>
                <c:pt idx="938">
                  <c:v>0.242743385563838</c:v>
                </c:pt>
                <c:pt idx="939">
                  <c:v>0.243000256871313</c:v>
                </c:pt>
                <c:pt idx="940">
                  <c:v>0.243257128178788</c:v>
                </c:pt>
                <c:pt idx="941">
                  <c:v>0.243513999486263</c:v>
                </c:pt>
                <c:pt idx="942">
                  <c:v>0.243770870793738</c:v>
                </c:pt>
                <c:pt idx="943">
                  <c:v>0.244027742101213</c:v>
                </c:pt>
                <c:pt idx="944">
                  <c:v>0.244284613408688</c:v>
                </c:pt>
                <c:pt idx="945">
                  <c:v>0.244541484716163</c:v>
                </c:pt>
                <c:pt idx="946">
                  <c:v>0.244798356023638</c:v>
                </c:pt>
                <c:pt idx="947">
                  <c:v>0.245055227331113</c:v>
                </c:pt>
                <c:pt idx="948">
                  <c:v>0.245312098638588</c:v>
                </c:pt>
                <c:pt idx="949">
                  <c:v>0.245568969946063</c:v>
                </c:pt>
                <c:pt idx="950">
                  <c:v>0.245825841253538</c:v>
                </c:pt>
                <c:pt idx="951">
                  <c:v>0.246082712561012</c:v>
                </c:pt>
                <c:pt idx="952">
                  <c:v>0.246339583868487</c:v>
                </c:pt>
                <c:pt idx="953">
                  <c:v>0.246853326483437</c:v>
                </c:pt>
                <c:pt idx="954">
                  <c:v>0.247110197790912</c:v>
                </c:pt>
                <c:pt idx="955">
                  <c:v>0.247367069098387</c:v>
                </c:pt>
                <c:pt idx="956">
                  <c:v>0.247623940405862</c:v>
                </c:pt>
                <c:pt idx="957">
                  <c:v>0.247880811713337</c:v>
                </c:pt>
                <c:pt idx="958">
                  <c:v>0.248137683020812</c:v>
                </c:pt>
                <c:pt idx="959">
                  <c:v>0.248394554328287</c:v>
                </c:pt>
                <c:pt idx="960">
                  <c:v>0.248651425635762</c:v>
                </c:pt>
                <c:pt idx="961">
                  <c:v>0.248908296943237</c:v>
                </c:pt>
                <c:pt idx="962">
                  <c:v>0.249165168250712</c:v>
                </c:pt>
                <c:pt idx="963">
                  <c:v>0.249422039558187</c:v>
                </c:pt>
                <c:pt idx="964">
                  <c:v>0.249678910865662</c:v>
                </c:pt>
                <c:pt idx="965">
                  <c:v>0.249935782173137</c:v>
                </c:pt>
                <c:pt idx="966">
                  <c:v>0.250192653480612</c:v>
                </c:pt>
                <c:pt idx="967">
                  <c:v>0.250449524788087</c:v>
                </c:pt>
                <c:pt idx="968">
                  <c:v>0.250706396095562</c:v>
                </c:pt>
                <c:pt idx="969">
                  <c:v>0.250963267403037</c:v>
                </c:pt>
                <c:pt idx="970">
                  <c:v>0.251220138710512</c:v>
                </c:pt>
                <c:pt idx="971">
                  <c:v>0.251477010017987</c:v>
                </c:pt>
                <c:pt idx="972">
                  <c:v>0.251733881325462</c:v>
                </c:pt>
                <c:pt idx="973">
                  <c:v>0.251990752632936</c:v>
                </c:pt>
                <c:pt idx="974">
                  <c:v>0.252247623940411</c:v>
                </c:pt>
                <c:pt idx="975">
                  <c:v>0.252504495247886</c:v>
                </c:pt>
                <c:pt idx="976">
                  <c:v>0.252761366555361</c:v>
                </c:pt>
                <c:pt idx="977">
                  <c:v>0.253018237862836</c:v>
                </c:pt>
                <c:pt idx="978">
                  <c:v>0.253275109170311</c:v>
                </c:pt>
                <c:pt idx="979">
                  <c:v>0.253531980477786</c:v>
                </c:pt>
                <c:pt idx="980">
                  <c:v>0.253788851785261</c:v>
                </c:pt>
                <c:pt idx="981">
                  <c:v>0.254045723092736</c:v>
                </c:pt>
                <c:pt idx="982">
                  <c:v>0.254302594400211</c:v>
                </c:pt>
                <c:pt idx="983">
                  <c:v>0.254559465707686</c:v>
                </c:pt>
                <c:pt idx="984">
                  <c:v>0.254816337015161</c:v>
                </c:pt>
                <c:pt idx="985">
                  <c:v>0.255073208322636</c:v>
                </c:pt>
                <c:pt idx="986">
                  <c:v>0.255330079630111</c:v>
                </c:pt>
                <c:pt idx="987">
                  <c:v>0.255586950937586</c:v>
                </c:pt>
                <c:pt idx="988">
                  <c:v>0.255843822245061</c:v>
                </c:pt>
                <c:pt idx="989">
                  <c:v>0.256100693552536</c:v>
                </c:pt>
                <c:pt idx="990">
                  <c:v>0.256357564860011</c:v>
                </c:pt>
                <c:pt idx="991">
                  <c:v>0.256614436167486</c:v>
                </c:pt>
                <c:pt idx="992">
                  <c:v>0.256871307474961</c:v>
                </c:pt>
                <c:pt idx="993">
                  <c:v>0.257128178782436</c:v>
                </c:pt>
                <c:pt idx="994">
                  <c:v>0.257385050089911</c:v>
                </c:pt>
                <c:pt idx="995">
                  <c:v>0.257641921397386</c:v>
                </c:pt>
                <c:pt idx="996">
                  <c:v>0.257898792704861</c:v>
                </c:pt>
                <c:pt idx="997">
                  <c:v>0.258155664012336</c:v>
                </c:pt>
                <c:pt idx="998">
                  <c:v>0.258412535319811</c:v>
                </c:pt>
                <c:pt idx="999">
                  <c:v>0.258669406627286</c:v>
                </c:pt>
                <c:pt idx="1000">
                  <c:v>0.258926277934761</c:v>
                </c:pt>
                <c:pt idx="1001">
                  <c:v>0.259183149242236</c:v>
                </c:pt>
                <c:pt idx="1002">
                  <c:v>0.259440020549711</c:v>
                </c:pt>
                <c:pt idx="1003">
                  <c:v>0.259696891857186</c:v>
                </c:pt>
                <c:pt idx="1004">
                  <c:v>0.259953763164661</c:v>
                </c:pt>
                <c:pt idx="1005">
                  <c:v>0.260210634472136</c:v>
                </c:pt>
                <c:pt idx="1006">
                  <c:v>0.260467505779611</c:v>
                </c:pt>
                <c:pt idx="1007">
                  <c:v>0.260724377087086</c:v>
                </c:pt>
                <c:pt idx="1008">
                  <c:v>0.260981248394561</c:v>
                </c:pt>
                <c:pt idx="1009">
                  <c:v>0.261238119702036</c:v>
                </c:pt>
                <c:pt idx="1010">
                  <c:v>0.26149499100951</c:v>
                </c:pt>
                <c:pt idx="1011">
                  <c:v>0.261751862316985</c:v>
                </c:pt>
                <c:pt idx="1012">
                  <c:v>0.26200873362446</c:v>
                </c:pt>
                <c:pt idx="1013">
                  <c:v>0.262265604931935</c:v>
                </c:pt>
                <c:pt idx="1014">
                  <c:v>0.26252247623941</c:v>
                </c:pt>
                <c:pt idx="1015">
                  <c:v>0.262779347546885</c:v>
                </c:pt>
                <c:pt idx="1016">
                  <c:v>0.26303621885436</c:v>
                </c:pt>
                <c:pt idx="1017">
                  <c:v>0.263293090161835</c:v>
                </c:pt>
                <c:pt idx="1018">
                  <c:v>0.26354996146931</c:v>
                </c:pt>
                <c:pt idx="1019">
                  <c:v>0.263806832776785</c:v>
                </c:pt>
                <c:pt idx="1020">
                  <c:v>0.26406370408426</c:v>
                </c:pt>
                <c:pt idx="1021">
                  <c:v>0.264320575391735</c:v>
                </c:pt>
                <c:pt idx="1022">
                  <c:v>0.26457744669921</c:v>
                </c:pt>
                <c:pt idx="1023">
                  <c:v>0.264834318006685</c:v>
                </c:pt>
                <c:pt idx="1024">
                  <c:v>0.26509118931416</c:v>
                </c:pt>
                <c:pt idx="1025">
                  <c:v>0.265348060621635</c:v>
                </c:pt>
                <c:pt idx="1026">
                  <c:v>0.26560493192911</c:v>
                </c:pt>
                <c:pt idx="1027">
                  <c:v>0.265861803236585</c:v>
                </c:pt>
                <c:pt idx="1028">
                  <c:v>0.266118674544059</c:v>
                </c:pt>
                <c:pt idx="1029">
                  <c:v>0.266375545851534</c:v>
                </c:pt>
                <c:pt idx="1030">
                  <c:v>0.266632417159009</c:v>
                </c:pt>
                <c:pt idx="1031">
                  <c:v>0.266889288466484</c:v>
                </c:pt>
                <c:pt idx="1032">
                  <c:v>0.267146159773959</c:v>
                </c:pt>
                <c:pt idx="1033">
                  <c:v>0.267403031081434</c:v>
                </c:pt>
                <c:pt idx="1034">
                  <c:v>0.267659902388909</c:v>
                </c:pt>
                <c:pt idx="1035">
                  <c:v>0.267916773696384</c:v>
                </c:pt>
                <c:pt idx="1036">
                  <c:v>0.268173645003859</c:v>
                </c:pt>
                <c:pt idx="1037">
                  <c:v>0.268430516311334</c:v>
                </c:pt>
                <c:pt idx="1038">
                  <c:v>0.268687387618809</c:v>
                </c:pt>
                <c:pt idx="1039">
                  <c:v>0.268944258926284</c:v>
                </c:pt>
                <c:pt idx="1040">
                  <c:v>0.269201130233759</c:v>
                </c:pt>
                <c:pt idx="1041">
                  <c:v>0.269458001541234</c:v>
                </c:pt>
                <c:pt idx="1042">
                  <c:v>0.269714872848709</c:v>
                </c:pt>
                <c:pt idx="1043">
                  <c:v>0.269971744156184</c:v>
                </c:pt>
                <c:pt idx="1044">
                  <c:v>0.270228615463659</c:v>
                </c:pt>
                <c:pt idx="1045">
                  <c:v>0.270485486771134</c:v>
                </c:pt>
                <c:pt idx="1046">
                  <c:v>0.270742358078609</c:v>
                </c:pt>
                <c:pt idx="1047">
                  <c:v>0.270999229386084</c:v>
                </c:pt>
                <c:pt idx="1048">
                  <c:v>0.271256100693559</c:v>
                </c:pt>
                <c:pt idx="1049">
                  <c:v>0.271512972001034</c:v>
                </c:pt>
                <c:pt idx="1050">
                  <c:v>0.271769843308509</c:v>
                </c:pt>
                <c:pt idx="1051">
                  <c:v>0.272026714615984</c:v>
                </c:pt>
                <c:pt idx="1052">
                  <c:v>0.272283585923459</c:v>
                </c:pt>
                <c:pt idx="1053">
                  <c:v>0.272540457230934</c:v>
                </c:pt>
                <c:pt idx="1054">
                  <c:v>0.272797328538409</c:v>
                </c:pt>
                <c:pt idx="1055">
                  <c:v>0.273054199845884</c:v>
                </c:pt>
                <c:pt idx="1056">
                  <c:v>0.273311071153359</c:v>
                </c:pt>
                <c:pt idx="1057">
                  <c:v>0.273567942460834</c:v>
                </c:pt>
                <c:pt idx="1058">
                  <c:v>0.273824813768309</c:v>
                </c:pt>
                <c:pt idx="1059">
                  <c:v>0.274081685075784</c:v>
                </c:pt>
                <c:pt idx="1060">
                  <c:v>0.274338556383259</c:v>
                </c:pt>
                <c:pt idx="1061">
                  <c:v>0.274595427690733</c:v>
                </c:pt>
                <c:pt idx="1062">
                  <c:v>0.274852298998208</c:v>
                </c:pt>
                <c:pt idx="1063">
                  <c:v>0.275109170305683</c:v>
                </c:pt>
                <c:pt idx="1064">
                  <c:v>0.275366041613158</c:v>
                </c:pt>
                <c:pt idx="1065">
                  <c:v>0.275622912920633</c:v>
                </c:pt>
                <c:pt idx="1066">
                  <c:v>0.275879784228108</c:v>
                </c:pt>
                <c:pt idx="1067">
                  <c:v>0.276136655535583</c:v>
                </c:pt>
                <c:pt idx="1068">
                  <c:v>0.276393526843058</c:v>
                </c:pt>
                <c:pt idx="1069">
                  <c:v>0.276650398150533</c:v>
                </c:pt>
                <c:pt idx="1070">
                  <c:v>0.276907269458008</c:v>
                </c:pt>
                <c:pt idx="1071">
                  <c:v>0.277164140765483</c:v>
                </c:pt>
                <c:pt idx="1072">
                  <c:v>0.277421012072958</c:v>
                </c:pt>
                <c:pt idx="1073">
                  <c:v>0.277677883380433</c:v>
                </c:pt>
                <c:pt idx="1074">
                  <c:v>0.277934754687908</c:v>
                </c:pt>
                <c:pt idx="1075">
                  <c:v>0.278191625995383</c:v>
                </c:pt>
                <c:pt idx="1076">
                  <c:v>0.278448497302858</c:v>
                </c:pt>
                <c:pt idx="1077">
                  <c:v>0.278705368610333</c:v>
                </c:pt>
                <c:pt idx="1078">
                  <c:v>0.278962239917808</c:v>
                </c:pt>
                <c:pt idx="1079">
                  <c:v>0.279219111225283</c:v>
                </c:pt>
                <c:pt idx="1080">
                  <c:v>0.279475982532758</c:v>
                </c:pt>
                <c:pt idx="1081">
                  <c:v>0.279732853840233</c:v>
                </c:pt>
                <c:pt idx="1082">
                  <c:v>0.279989725147708</c:v>
                </c:pt>
                <c:pt idx="1083">
                  <c:v>0.280246596455183</c:v>
                </c:pt>
                <c:pt idx="1084">
                  <c:v>0.280503467762658</c:v>
                </c:pt>
                <c:pt idx="1085">
                  <c:v>0.280760339070133</c:v>
                </c:pt>
                <c:pt idx="1086">
                  <c:v>0.281017210377608</c:v>
                </c:pt>
                <c:pt idx="1087">
                  <c:v>0.281274081685083</c:v>
                </c:pt>
                <c:pt idx="1088">
                  <c:v>0.281530952992558</c:v>
                </c:pt>
                <c:pt idx="1089">
                  <c:v>0.281787824300032</c:v>
                </c:pt>
                <c:pt idx="1090">
                  <c:v>0.282044695607507</c:v>
                </c:pt>
                <c:pt idx="1091">
                  <c:v>0.282301566914982</c:v>
                </c:pt>
                <c:pt idx="1092">
                  <c:v>0.282558438222457</c:v>
                </c:pt>
                <c:pt idx="1093">
                  <c:v>0.282815309529932</c:v>
                </c:pt>
                <c:pt idx="1094">
                  <c:v>0.283072180837407</c:v>
                </c:pt>
                <c:pt idx="1095">
                  <c:v>0.283329052144882</c:v>
                </c:pt>
                <c:pt idx="1096">
                  <c:v>0.283585923452357</c:v>
                </c:pt>
                <c:pt idx="1097">
                  <c:v>0.283842794759832</c:v>
                </c:pt>
                <c:pt idx="1098">
                  <c:v>0.284099666067307</c:v>
                </c:pt>
                <c:pt idx="1099">
                  <c:v>0.284356537374782</c:v>
                </c:pt>
                <c:pt idx="1100">
                  <c:v>0.284613408682257</c:v>
                </c:pt>
                <c:pt idx="1101">
                  <c:v>0.284870279989732</c:v>
                </c:pt>
                <c:pt idx="1102">
                  <c:v>0.285127151297207</c:v>
                </c:pt>
                <c:pt idx="1103">
                  <c:v>0.285384022604682</c:v>
                </c:pt>
                <c:pt idx="1104">
                  <c:v>0.285640893912157</c:v>
                </c:pt>
                <c:pt idx="1105">
                  <c:v>0.285897765219632</c:v>
                </c:pt>
                <c:pt idx="1106">
                  <c:v>0.286154636527107</c:v>
                </c:pt>
                <c:pt idx="1107">
                  <c:v>0.286411507834582</c:v>
                </c:pt>
                <c:pt idx="1108">
                  <c:v>0.286668379142057</c:v>
                </c:pt>
                <c:pt idx="1109">
                  <c:v>0.286925250449532</c:v>
                </c:pt>
                <c:pt idx="1110">
                  <c:v>0.287182121757007</c:v>
                </c:pt>
                <c:pt idx="1111">
                  <c:v>0.287438993064482</c:v>
                </c:pt>
                <c:pt idx="1112">
                  <c:v>0.287695864371957</c:v>
                </c:pt>
                <c:pt idx="1113">
                  <c:v>0.287952735679432</c:v>
                </c:pt>
                <c:pt idx="1114">
                  <c:v>0.288209606986907</c:v>
                </c:pt>
                <c:pt idx="1115">
                  <c:v>0.288466478294382</c:v>
                </c:pt>
                <c:pt idx="1116">
                  <c:v>0.288723349601857</c:v>
                </c:pt>
                <c:pt idx="1117">
                  <c:v>0.288980220909332</c:v>
                </c:pt>
                <c:pt idx="1118">
                  <c:v>0.289237092216807</c:v>
                </c:pt>
                <c:pt idx="1119">
                  <c:v>0.289493963524282</c:v>
                </c:pt>
                <c:pt idx="1120">
                  <c:v>0.289750834831756</c:v>
                </c:pt>
                <c:pt idx="1121">
                  <c:v>0.290007706139231</c:v>
                </c:pt>
                <c:pt idx="1122">
                  <c:v>0.290264577446706</c:v>
                </c:pt>
                <c:pt idx="1123">
                  <c:v>0.290521448754181</c:v>
                </c:pt>
                <c:pt idx="1124">
                  <c:v>0.290778320061656</c:v>
                </c:pt>
                <c:pt idx="1125">
                  <c:v>0.291035191369131</c:v>
                </c:pt>
                <c:pt idx="1126">
                  <c:v>0.291292062676606</c:v>
                </c:pt>
                <c:pt idx="1127">
                  <c:v>0.291548933984081</c:v>
                </c:pt>
                <c:pt idx="1128">
                  <c:v>0.291805805291556</c:v>
                </c:pt>
                <c:pt idx="1129">
                  <c:v>0.292062676599031</c:v>
                </c:pt>
                <c:pt idx="1130">
                  <c:v>0.292319547906506</c:v>
                </c:pt>
                <c:pt idx="1131">
                  <c:v>0.292576419213981</c:v>
                </c:pt>
                <c:pt idx="1132">
                  <c:v>0.292833290521456</c:v>
                </c:pt>
                <c:pt idx="1133">
                  <c:v>0.293090161828931</c:v>
                </c:pt>
                <c:pt idx="1134">
                  <c:v>0.293347033136406</c:v>
                </c:pt>
                <c:pt idx="1135">
                  <c:v>0.293603904443881</c:v>
                </c:pt>
                <c:pt idx="1136">
                  <c:v>0.293860775751356</c:v>
                </c:pt>
                <c:pt idx="1137">
                  <c:v>0.294117647058831</c:v>
                </c:pt>
                <c:pt idx="1138">
                  <c:v>0.294374518366305</c:v>
                </c:pt>
                <c:pt idx="1139">
                  <c:v>0.29463138967378</c:v>
                </c:pt>
                <c:pt idx="1140">
                  <c:v>0.29514513228873</c:v>
                </c:pt>
                <c:pt idx="1141">
                  <c:v>0.295402003596205</c:v>
                </c:pt>
                <c:pt idx="1142">
                  <c:v>0.29565887490368</c:v>
                </c:pt>
                <c:pt idx="1143">
                  <c:v>0.295915746211155</c:v>
                </c:pt>
                <c:pt idx="1144">
                  <c:v>0.29617261751863</c:v>
                </c:pt>
                <c:pt idx="1145">
                  <c:v>0.296429488826105</c:v>
                </c:pt>
                <c:pt idx="1146">
                  <c:v>0.29668636013358</c:v>
                </c:pt>
                <c:pt idx="1147">
                  <c:v>0.296943231441055</c:v>
                </c:pt>
                <c:pt idx="1148">
                  <c:v>0.29720010274853</c:v>
                </c:pt>
                <c:pt idx="1149">
                  <c:v>0.297456974056005</c:v>
                </c:pt>
                <c:pt idx="1150">
                  <c:v>0.29771384536348</c:v>
                </c:pt>
                <c:pt idx="1151">
                  <c:v>0.297970716670955</c:v>
                </c:pt>
                <c:pt idx="1152">
                  <c:v>0.29822758797843</c:v>
                </c:pt>
                <c:pt idx="1153">
                  <c:v>0.298484459285905</c:v>
                </c:pt>
                <c:pt idx="1154">
                  <c:v>0.29874133059338</c:v>
                </c:pt>
                <c:pt idx="1155">
                  <c:v>0.298998201900855</c:v>
                </c:pt>
                <c:pt idx="1156">
                  <c:v>0.29925507320833</c:v>
                </c:pt>
                <c:pt idx="1157">
                  <c:v>0.299511944515805</c:v>
                </c:pt>
                <c:pt idx="1158">
                  <c:v>0.29976881582328</c:v>
                </c:pt>
                <c:pt idx="1159">
                  <c:v>0.300025687130755</c:v>
                </c:pt>
                <c:pt idx="1160">
                  <c:v>0.30028255843823</c:v>
                </c:pt>
                <c:pt idx="1161">
                  <c:v>0.300539429745705</c:v>
                </c:pt>
                <c:pt idx="1162">
                  <c:v>0.30079630105318</c:v>
                </c:pt>
                <c:pt idx="1163">
                  <c:v>0.301053172360655</c:v>
                </c:pt>
                <c:pt idx="1164">
                  <c:v>0.30131004366813</c:v>
                </c:pt>
                <c:pt idx="1165">
                  <c:v>0.301566914975605</c:v>
                </c:pt>
                <c:pt idx="1166">
                  <c:v>0.30182378628308</c:v>
                </c:pt>
                <c:pt idx="1167">
                  <c:v>0.302080657590555</c:v>
                </c:pt>
                <c:pt idx="1168">
                  <c:v>0.30233752889803</c:v>
                </c:pt>
                <c:pt idx="1169">
                  <c:v>0.302594400205505</c:v>
                </c:pt>
                <c:pt idx="1170">
                  <c:v>0.30285127151298</c:v>
                </c:pt>
                <c:pt idx="1171">
                  <c:v>0.303108142820455</c:v>
                </c:pt>
                <c:pt idx="1172">
                  <c:v>0.30336501412793</c:v>
                </c:pt>
                <c:pt idx="1173">
                  <c:v>0.303621885435404</c:v>
                </c:pt>
                <c:pt idx="1174">
                  <c:v>0.303878756742879</c:v>
                </c:pt>
                <c:pt idx="1175">
                  <c:v>0.304135628050354</c:v>
                </c:pt>
                <c:pt idx="1176">
                  <c:v>0.304392499357829</c:v>
                </c:pt>
                <c:pt idx="1177">
                  <c:v>0.304649370665304</c:v>
                </c:pt>
                <c:pt idx="1178">
                  <c:v>0.304906241972779</c:v>
                </c:pt>
                <c:pt idx="1179">
                  <c:v>0.305163113280254</c:v>
                </c:pt>
                <c:pt idx="1180">
                  <c:v>0.305419984587729</c:v>
                </c:pt>
                <c:pt idx="1181">
                  <c:v>0.305676855895204</c:v>
                </c:pt>
                <c:pt idx="1182">
                  <c:v>0.305933727202679</c:v>
                </c:pt>
                <c:pt idx="1183">
                  <c:v>0.306190598510154</c:v>
                </c:pt>
                <c:pt idx="1184">
                  <c:v>0.306447469817629</c:v>
                </c:pt>
                <c:pt idx="1185">
                  <c:v>0.306704341125104</c:v>
                </c:pt>
                <c:pt idx="1186">
                  <c:v>0.306961212432579</c:v>
                </c:pt>
                <c:pt idx="1187">
                  <c:v>0.307218083740054</c:v>
                </c:pt>
                <c:pt idx="1188">
                  <c:v>0.307474955047529</c:v>
                </c:pt>
                <c:pt idx="1189">
                  <c:v>0.307731826355004</c:v>
                </c:pt>
                <c:pt idx="1190">
                  <c:v>0.308245568969954</c:v>
                </c:pt>
                <c:pt idx="1191">
                  <c:v>0.308502440277429</c:v>
                </c:pt>
                <c:pt idx="1192">
                  <c:v>0.308759311584904</c:v>
                </c:pt>
                <c:pt idx="1193">
                  <c:v>0.309016182892379</c:v>
                </c:pt>
                <c:pt idx="1194">
                  <c:v>0.309273054199854</c:v>
                </c:pt>
                <c:pt idx="1195">
                  <c:v>0.309529925507329</c:v>
                </c:pt>
                <c:pt idx="1196">
                  <c:v>0.309786796814804</c:v>
                </c:pt>
                <c:pt idx="1197">
                  <c:v>0.310043668122279</c:v>
                </c:pt>
                <c:pt idx="1198">
                  <c:v>0.310300539429754</c:v>
                </c:pt>
                <c:pt idx="1199">
                  <c:v>0.310557410737229</c:v>
                </c:pt>
                <c:pt idx="1200">
                  <c:v>0.310814282044704</c:v>
                </c:pt>
                <c:pt idx="1201">
                  <c:v>0.311071153352179</c:v>
                </c:pt>
                <c:pt idx="1202">
                  <c:v>0.311328024659654</c:v>
                </c:pt>
                <c:pt idx="1203">
                  <c:v>0.311584895967129</c:v>
                </c:pt>
                <c:pt idx="1204">
                  <c:v>0.311841767274603</c:v>
                </c:pt>
                <c:pt idx="1205">
                  <c:v>0.312098638582078</c:v>
                </c:pt>
                <c:pt idx="1206">
                  <c:v>0.312355509889553</c:v>
                </c:pt>
                <c:pt idx="1207">
                  <c:v>0.312612381197028</c:v>
                </c:pt>
                <c:pt idx="1208">
                  <c:v>0.312869252504503</c:v>
                </c:pt>
                <c:pt idx="1209">
                  <c:v>0.313126123811978</c:v>
                </c:pt>
                <c:pt idx="1210">
                  <c:v>0.313382995119453</c:v>
                </c:pt>
                <c:pt idx="1211">
                  <c:v>0.313639866426928</c:v>
                </c:pt>
                <c:pt idx="1212">
                  <c:v>0.313896737734403</c:v>
                </c:pt>
                <c:pt idx="1213">
                  <c:v>0.314153609041878</c:v>
                </c:pt>
                <c:pt idx="1214">
                  <c:v>0.314410480349353</c:v>
                </c:pt>
                <c:pt idx="1215">
                  <c:v>0.314667351656828</c:v>
                </c:pt>
                <c:pt idx="1216">
                  <c:v>0.314924222964303</c:v>
                </c:pt>
                <c:pt idx="1217">
                  <c:v>0.315181094271778</c:v>
                </c:pt>
                <c:pt idx="1218">
                  <c:v>0.315437965579253</c:v>
                </c:pt>
                <c:pt idx="1219">
                  <c:v>0.315694836886728</c:v>
                </c:pt>
                <c:pt idx="1220">
                  <c:v>0.315951708194203</c:v>
                </c:pt>
                <c:pt idx="1221">
                  <c:v>0.316208579501678</c:v>
                </c:pt>
                <c:pt idx="1222">
                  <c:v>0.316465450809153</c:v>
                </c:pt>
                <c:pt idx="1223">
                  <c:v>0.316722322116628</c:v>
                </c:pt>
                <c:pt idx="1224">
                  <c:v>0.316979193424103</c:v>
                </c:pt>
                <c:pt idx="1225">
                  <c:v>0.317236064731578</c:v>
                </c:pt>
                <c:pt idx="1226">
                  <c:v>0.317492936039053</c:v>
                </c:pt>
                <c:pt idx="1227">
                  <c:v>0.317749807346528</c:v>
                </c:pt>
                <c:pt idx="1228">
                  <c:v>0.318006678654003</c:v>
                </c:pt>
                <c:pt idx="1229">
                  <c:v>0.318263549961478</c:v>
                </c:pt>
                <c:pt idx="1230">
                  <c:v>0.318520421268953</c:v>
                </c:pt>
                <c:pt idx="1231">
                  <c:v>0.318777292576428</c:v>
                </c:pt>
                <c:pt idx="1232">
                  <c:v>0.319034163883903</c:v>
                </c:pt>
                <c:pt idx="1233">
                  <c:v>0.319291035191378</c:v>
                </c:pt>
                <c:pt idx="1234">
                  <c:v>0.319547906498853</c:v>
                </c:pt>
                <c:pt idx="1235">
                  <c:v>0.319804777806328</c:v>
                </c:pt>
                <c:pt idx="1236">
                  <c:v>0.320061649113803</c:v>
                </c:pt>
                <c:pt idx="1237">
                  <c:v>0.320318520421278</c:v>
                </c:pt>
                <c:pt idx="1238">
                  <c:v>0.320575391728753</c:v>
                </c:pt>
                <c:pt idx="1239">
                  <c:v>0.320832263036227</c:v>
                </c:pt>
                <c:pt idx="1240">
                  <c:v>0.321089134343702</c:v>
                </c:pt>
                <c:pt idx="1241">
                  <c:v>0.321346005651177</c:v>
                </c:pt>
                <c:pt idx="1242">
                  <c:v>0.321602876958652</c:v>
                </c:pt>
                <c:pt idx="1243">
                  <c:v>0.321859748266127</c:v>
                </c:pt>
                <c:pt idx="1244">
                  <c:v>0.322116619573602</c:v>
                </c:pt>
                <c:pt idx="1245">
                  <c:v>0.322373490881077</c:v>
                </c:pt>
                <c:pt idx="1246">
                  <c:v>0.322630362188552</c:v>
                </c:pt>
                <c:pt idx="1247">
                  <c:v>0.322887233496027</c:v>
                </c:pt>
                <c:pt idx="1248">
                  <c:v>0.323144104803502</c:v>
                </c:pt>
                <c:pt idx="1249">
                  <c:v>0.323400976110977</c:v>
                </c:pt>
                <c:pt idx="1250">
                  <c:v>0.323657847418452</c:v>
                </c:pt>
                <c:pt idx="1251">
                  <c:v>0.323914718725927</c:v>
                </c:pt>
                <c:pt idx="1252">
                  <c:v>0.324171590033402</c:v>
                </c:pt>
                <c:pt idx="1253">
                  <c:v>0.324428461340877</c:v>
                </c:pt>
                <c:pt idx="1254">
                  <c:v>0.324942203955827</c:v>
                </c:pt>
                <c:pt idx="1255">
                  <c:v>0.325199075263302</c:v>
                </c:pt>
                <c:pt idx="1256">
                  <c:v>0.325455946570777</c:v>
                </c:pt>
                <c:pt idx="1257">
                  <c:v>0.325712817878252</c:v>
                </c:pt>
                <c:pt idx="1258">
                  <c:v>0.325969689185727</c:v>
                </c:pt>
                <c:pt idx="1259">
                  <c:v>0.326226560493202</c:v>
                </c:pt>
                <c:pt idx="1260">
                  <c:v>0.326483431800677</c:v>
                </c:pt>
                <c:pt idx="1261">
                  <c:v>0.326740303108152</c:v>
                </c:pt>
                <c:pt idx="1262">
                  <c:v>0.326997174415627</c:v>
                </c:pt>
                <c:pt idx="1263">
                  <c:v>0.327254045723102</c:v>
                </c:pt>
                <c:pt idx="1264">
                  <c:v>0.327510917030577</c:v>
                </c:pt>
                <c:pt idx="1265">
                  <c:v>0.327767788338052</c:v>
                </c:pt>
                <c:pt idx="1266">
                  <c:v>0.328024659645527</c:v>
                </c:pt>
                <c:pt idx="1267">
                  <c:v>0.328281530953002</c:v>
                </c:pt>
                <c:pt idx="1268">
                  <c:v>0.328795273567952</c:v>
                </c:pt>
                <c:pt idx="1269">
                  <c:v>0.329052144875427</c:v>
                </c:pt>
                <c:pt idx="1270">
                  <c:v>0.329309016182902</c:v>
                </c:pt>
                <c:pt idx="1271">
                  <c:v>0.329565887490377</c:v>
                </c:pt>
                <c:pt idx="1272">
                  <c:v>0.329822758797852</c:v>
                </c:pt>
                <c:pt idx="1273">
                  <c:v>0.330079630105327</c:v>
                </c:pt>
                <c:pt idx="1274">
                  <c:v>0.330336501412801</c:v>
                </c:pt>
                <c:pt idx="1275">
                  <c:v>0.330593372720276</c:v>
                </c:pt>
                <c:pt idx="1276">
                  <c:v>0.330850244027751</c:v>
                </c:pt>
                <c:pt idx="1277">
                  <c:v>0.331107115335226</c:v>
                </c:pt>
                <c:pt idx="1278">
                  <c:v>0.331363986642701</c:v>
                </c:pt>
                <c:pt idx="1279">
                  <c:v>0.331620857950176</c:v>
                </c:pt>
                <c:pt idx="1280">
                  <c:v>0.331877729257651</c:v>
                </c:pt>
                <c:pt idx="1281">
                  <c:v>0.332134600565126</c:v>
                </c:pt>
                <c:pt idx="1282">
                  <c:v>0.332391471872601</c:v>
                </c:pt>
                <c:pt idx="1283">
                  <c:v>0.332648343180076</c:v>
                </c:pt>
                <c:pt idx="1284">
                  <c:v>0.332905214487551</c:v>
                </c:pt>
                <c:pt idx="1285">
                  <c:v>0.333162085795026</c:v>
                </c:pt>
                <c:pt idx="1286">
                  <c:v>0.333418957102501</c:v>
                </c:pt>
                <c:pt idx="1287">
                  <c:v>0.333675828409976</c:v>
                </c:pt>
                <c:pt idx="1288">
                  <c:v>0.333932699717451</c:v>
                </c:pt>
                <c:pt idx="1289">
                  <c:v>0.334189571024926</c:v>
                </c:pt>
                <c:pt idx="1290">
                  <c:v>0.334446442332401</c:v>
                </c:pt>
                <c:pt idx="1291">
                  <c:v>0.334703313639876</c:v>
                </c:pt>
                <c:pt idx="1292">
                  <c:v>0.334960184947351</c:v>
                </c:pt>
                <c:pt idx="1293">
                  <c:v>0.335217056254826</c:v>
                </c:pt>
                <c:pt idx="1294">
                  <c:v>0.335473927562301</c:v>
                </c:pt>
                <c:pt idx="1295">
                  <c:v>0.335730798869776</c:v>
                </c:pt>
                <c:pt idx="1296">
                  <c:v>0.335987670177251</c:v>
                </c:pt>
                <c:pt idx="1297">
                  <c:v>0.336244541484726</c:v>
                </c:pt>
                <c:pt idx="1298">
                  <c:v>0.336501412792201</c:v>
                </c:pt>
                <c:pt idx="1299">
                  <c:v>0.336758284099676</c:v>
                </c:pt>
                <c:pt idx="1300">
                  <c:v>0.337015155407151</c:v>
                </c:pt>
                <c:pt idx="1301">
                  <c:v>0.337272026714626</c:v>
                </c:pt>
                <c:pt idx="1302">
                  <c:v>0.337528898022101</c:v>
                </c:pt>
                <c:pt idx="1303">
                  <c:v>0.337785769329576</c:v>
                </c:pt>
                <c:pt idx="1304">
                  <c:v>0.338042640637051</c:v>
                </c:pt>
                <c:pt idx="1305">
                  <c:v>0.338299511944525</c:v>
                </c:pt>
                <c:pt idx="1306">
                  <c:v>0.338556383252</c:v>
                </c:pt>
                <c:pt idx="1307">
                  <c:v>0.338813254559475</c:v>
                </c:pt>
                <c:pt idx="1308">
                  <c:v>0.33907012586695</c:v>
                </c:pt>
                <c:pt idx="1309">
                  <c:v>0.339326997174425</c:v>
                </c:pt>
                <c:pt idx="1310">
                  <c:v>0.3395838684819</c:v>
                </c:pt>
                <c:pt idx="1311">
                  <c:v>0.34009761109685</c:v>
                </c:pt>
                <c:pt idx="1312">
                  <c:v>0.340354482404325</c:v>
                </c:pt>
                <c:pt idx="1313">
                  <c:v>0.3406113537118</c:v>
                </c:pt>
                <c:pt idx="1314">
                  <c:v>0.340868225019275</c:v>
                </c:pt>
                <c:pt idx="1315">
                  <c:v>0.34112509632675</c:v>
                </c:pt>
                <c:pt idx="1316">
                  <c:v>0.341381967634225</c:v>
                </c:pt>
                <c:pt idx="1317">
                  <c:v>0.3416388389417</c:v>
                </c:pt>
                <c:pt idx="1318">
                  <c:v>0.341895710249175</c:v>
                </c:pt>
                <c:pt idx="1319">
                  <c:v>0.342409452864125</c:v>
                </c:pt>
                <c:pt idx="1320">
                  <c:v>0.3426663241716</c:v>
                </c:pt>
                <c:pt idx="1321">
                  <c:v>0.342923195479075</c:v>
                </c:pt>
                <c:pt idx="1322">
                  <c:v>0.34318006678655</c:v>
                </c:pt>
                <c:pt idx="1323">
                  <c:v>0.343436938094025</c:v>
                </c:pt>
                <c:pt idx="1324">
                  <c:v>0.3436938094015</c:v>
                </c:pt>
                <c:pt idx="1325">
                  <c:v>0.343950680708975</c:v>
                </c:pt>
                <c:pt idx="1326">
                  <c:v>0.34420755201645</c:v>
                </c:pt>
                <c:pt idx="1327">
                  <c:v>0.344464423323925</c:v>
                </c:pt>
                <c:pt idx="1328">
                  <c:v>0.3447212946314</c:v>
                </c:pt>
                <c:pt idx="1329">
                  <c:v>0.344978165938875</c:v>
                </c:pt>
                <c:pt idx="1330">
                  <c:v>0.34523503724635</c:v>
                </c:pt>
                <c:pt idx="1331">
                  <c:v>0.345491908553825</c:v>
                </c:pt>
                <c:pt idx="1332">
                  <c:v>0.3457487798613</c:v>
                </c:pt>
                <c:pt idx="1333">
                  <c:v>0.346005651168775</c:v>
                </c:pt>
                <c:pt idx="1334">
                  <c:v>0.34626252247625</c:v>
                </c:pt>
                <c:pt idx="1335">
                  <c:v>0.346519393783725</c:v>
                </c:pt>
                <c:pt idx="1336">
                  <c:v>0.3467762650912</c:v>
                </c:pt>
                <c:pt idx="1337">
                  <c:v>0.347033136398675</c:v>
                </c:pt>
                <c:pt idx="1338">
                  <c:v>0.34729000770615</c:v>
                </c:pt>
                <c:pt idx="1339">
                  <c:v>0.347546879013624</c:v>
                </c:pt>
                <c:pt idx="1340">
                  <c:v>0.347803750321099</c:v>
                </c:pt>
                <c:pt idx="1341">
                  <c:v>0.348060621628574</c:v>
                </c:pt>
                <c:pt idx="1342">
                  <c:v>0.348317492936049</c:v>
                </c:pt>
                <c:pt idx="1343">
                  <c:v>0.348574364243524</c:v>
                </c:pt>
                <c:pt idx="1344">
                  <c:v>0.348831235550999</c:v>
                </c:pt>
                <c:pt idx="1345">
                  <c:v>0.349088106858474</c:v>
                </c:pt>
                <c:pt idx="1346">
                  <c:v>0.349344978165949</c:v>
                </c:pt>
                <c:pt idx="1347">
                  <c:v>0.349601849473424</c:v>
                </c:pt>
                <c:pt idx="1348">
                  <c:v>0.349858720780899</c:v>
                </c:pt>
                <c:pt idx="1349">
                  <c:v>0.350115592088374</c:v>
                </c:pt>
                <c:pt idx="1350">
                  <c:v>0.350372463395849</c:v>
                </c:pt>
                <c:pt idx="1351">
                  <c:v>0.350629334703323</c:v>
                </c:pt>
                <c:pt idx="1352">
                  <c:v>0.350886206010798</c:v>
                </c:pt>
                <c:pt idx="1353">
                  <c:v>0.351143077318273</c:v>
                </c:pt>
                <c:pt idx="1354">
                  <c:v>0.351399948625748</c:v>
                </c:pt>
                <c:pt idx="1355">
                  <c:v>0.351656819933223</c:v>
                </c:pt>
                <c:pt idx="1356">
                  <c:v>0.351913691240698</c:v>
                </c:pt>
                <c:pt idx="1357">
                  <c:v>0.352170562548173</c:v>
                </c:pt>
                <c:pt idx="1358">
                  <c:v>0.352427433855648</c:v>
                </c:pt>
                <c:pt idx="1359">
                  <c:v>0.352684305163123</c:v>
                </c:pt>
                <c:pt idx="1360">
                  <c:v>0.352941176470598</c:v>
                </c:pt>
                <c:pt idx="1361">
                  <c:v>0.353198047778073</c:v>
                </c:pt>
                <c:pt idx="1362">
                  <c:v>0.353454919085548</c:v>
                </c:pt>
                <c:pt idx="1363">
                  <c:v>0.353711790393023</c:v>
                </c:pt>
                <c:pt idx="1364">
                  <c:v>0.353968661700498</c:v>
                </c:pt>
                <c:pt idx="1365">
                  <c:v>0.354482404315448</c:v>
                </c:pt>
                <c:pt idx="1366">
                  <c:v>0.354739275622923</c:v>
                </c:pt>
                <c:pt idx="1367">
                  <c:v>0.354996146930398</c:v>
                </c:pt>
                <c:pt idx="1368">
                  <c:v>0.355253018237873</c:v>
                </c:pt>
                <c:pt idx="1369">
                  <c:v>0.355509889545348</c:v>
                </c:pt>
                <c:pt idx="1370">
                  <c:v>0.355766760852823</c:v>
                </c:pt>
                <c:pt idx="1371">
                  <c:v>0.356023632160298</c:v>
                </c:pt>
                <c:pt idx="1372">
                  <c:v>0.356280503467773</c:v>
                </c:pt>
                <c:pt idx="1373">
                  <c:v>0.356537374775248</c:v>
                </c:pt>
                <c:pt idx="1374">
                  <c:v>0.356794246082723</c:v>
                </c:pt>
                <c:pt idx="1375">
                  <c:v>0.357051117390198</c:v>
                </c:pt>
                <c:pt idx="1376">
                  <c:v>0.357307988697673</c:v>
                </c:pt>
                <c:pt idx="1377">
                  <c:v>0.357564860005148</c:v>
                </c:pt>
                <c:pt idx="1378">
                  <c:v>0.357821731312623</c:v>
                </c:pt>
                <c:pt idx="1379">
                  <c:v>0.358078602620097</c:v>
                </c:pt>
                <c:pt idx="1380">
                  <c:v>0.358335473927572</c:v>
                </c:pt>
                <c:pt idx="1381">
                  <c:v>0.358592345235047</c:v>
                </c:pt>
                <c:pt idx="1382">
                  <c:v>0.358849216542522</c:v>
                </c:pt>
                <c:pt idx="1383">
                  <c:v>0.359106087849997</c:v>
                </c:pt>
                <c:pt idx="1384">
                  <c:v>0.359362959157472</c:v>
                </c:pt>
                <c:pt idx="1385">
                  <c:v>0.359619830464947</c:v>
                </c:pt>
                <c:pt idx="1386">
                  <c:v>0.359876701772422</c:v>
                </c:pt>
                <c:pt idx="1387">
                  <c:v>0.360133573079897</c:v>
                </c:pt>
                <c:pt idx="1388">
                  <c:v>0.360390444387372</c:v>
                </c:pt>
                <c:pt idx="1389">
                  <c:v>0.360647315694847</c:v>
                </c:pt>
                <c:pt idx="1390">
                  <c:v>0.360904187002322</c:v>
                </c:pt>
                <c:pt idx="1391">
                  <c:v>0.361161058309797</c:v>
                </c:pt>
                <c:pt idx="1392">
                  <c:v>0.361417929617272</c:v>
                </c:pt>
                <c:pt idx="1393">
                  <c:v>0.361674800924747</c:v>
                </c:pt>
                <c:pt idx="1394">
                  <c:v>0.361931672232222</c:v>
                </c:pt>
                <c:pt idx="1395">
                  <c:v>0.362188543539697</c:v>
                </c:pt>
                <c:pt idx="1396">
                  <c:v>0.362445414847172</c:v>
                </c:pt>
                <c:pt idx="1397">
                  <c:v>0.362702286154647</c:v>
                </c:pt>
                <c:pt idx="1398">
                  <c:v>0.362959157462122</c:v>
                </c:pt>
                <c:pt idx="1399">
                  <c:v>0.363216028769597</c:v>
                </c:pt>
                <c:pt idx="1400">
                  <c:v>0.363472900077072</c:v>
                </c:pt>
                <c:pt idx="1401">
                  <c:v>0.363729771384547</c:v>
                </c:pt>
                <c:pt idx="1402">
                  <c:v>0.363986642692022</c:v>
                </c:pt>
                <c:pt idx="1403">
                  <c:v>0.364243513999497</c:v>
                </c:pt>
                <c:pt idx="1404">
                  <c:v>0.364500385306972</c:v>
                </c:pt>
                <c:pt idx="1405">
                  <c:v>0.364757256614447</c:v>
                </c:pt>
                <c:pt idx="1406">
                  <c:v>0.365014127921922</c:v>
                </c:pt>
                <c:pt idx="1407">
                  <c:v>0.365270999229397</c:v>
                </c:pt>
                <c:pt idx="1408">
                  <c:v>0.365527870536872</c:v>
                </c:pt>
                <c:pt idx="1409">
                  <c:v>0.365784741844347</c:v>
                </c:pt>
                <c:pt idx="1410">
                  <c:v>0.366041613151822</c:v>
                </c:pt>
                <c:pt idx="1411">
                  <c:v>0.366298484459296</c:v>
                </c:pt>
                <c:pt idx="1412">
                  <c:v>0.366555355766771</c:v>
                </c:pt>
                <c:pt idx="1413">
                  <c:v>0.366812227074246</c:v>
                </c:pt>
                <c:pt idx="1414">
                  <c:v>0.367069098381721</c:v>
                </c:pt>
                <c:pt idx="1415">
                  <c:v>0.367325969689196</c:v>
                </c:pt>
                <c:pt idx="1416">
                  <c:v>0.367582840996671</c:v>
                </c:pt>
                <c:pt idx="1417">
                  <c:v>0.367839712304146</c:v>
                </c:pt>
                <c:pt idx="1418">
                  <c:v>0.368096583611621</c:v>
                </c:pt>
                <c:pt idx="1419">
                  <c:v>0.368353454919096</c:v>
                </c:pt>
                <c:pt idx="1420">
                  <c:v>0.368610326226571</c:v>
                </c:pt>
                <c:pt idx="1421">
                  <c:v>0.368867197534046</c:v>
                </c:pt>
                <c:pt idx="1422">
                  <c:v>0.369124068841521</c:v>
                </c:pt>
                <c:pt idx="1423">
                  <c:v>0.369380940148996</c:v>
                </c:pt>
                <c:pt idx="1424">
                  <c:v>0.369637811456471</c:v>
                </c:pt>
                <c:pt idx="1425">
                  <c:v>0.369894682763946</c:v>
                </c:pt>
                <c:pt idx="1426">
                  <c:v>0.370151554071421</c:v>
                </c:pt>
                <c:pt idx="1427">
                  <c:v>0.370408425378896</c:v>
                </c:pt>
                <c:pt idx="1428">
                  <c:v>0.370665296686371</c:v>
                </c:pt>
                <c:pt idx="1429">
                  <c:v>0.370922167993846</c:v>
                </c:pt>
                <c:pt idx="1430">
                  <c:v>0.371179039301321</c:v>
                </c:pt>
                <c:pt idx="1431">
                  <c:v>0.371435910608796</c:v>
                </c:pt>
                <c:pt idx="1432">
                  <c:v>0.371692781916271</c:v>
                </c:pt>
                <c:pt idx="1433">
                  <c:v>0.371949653223746</c:v>
                </c:pt>
                <c:pt idx="1434">
                  <c:v>0.372206524531221</c:v>
                </c:pt>
                <c:pt idx="1435">
                  <c:v>0.372463395838696</c:v>
                </c:pt>
                <c:pt idx="1436">
                  <c:v>0.372720267146171</c:v>
                </c:pt>
                <c:pt idx="1437">
                  <c:v>0.372977138453646</c:v>
                </c:pt>
                <c:pt idx="1438">
                  <c:v>0.373234009761121</c:v>
                </c:pt>
                <c:pt idx="1439">
                  <c:v>0.373490881068596</c:v>
                </c:pt>
                <c:pt idx="1440">
                  <c:v>0.373747752376071</c:v>
                </c:pt>
                <c:pt idx="1441">
                  <c:v>0.374004623683546</c:v>
                </c:pt>
                <c:pt idx="1442">
                  <c:v>0.37426149499102</c:v>
                </c:pt>
                <c:pt idx="1443">
                  <c:v>0.374518366298495</c:v>
                </c:pt>
                <c:pt idx="1444">
                  <c:v>0.37477523760597</c:v>
                </c:pt>
                <c:pt idx="1445">
                  <c:v>0.37528898022092</c:v>
                </c:pt>
                <c:pt idx="1446">
                  <c:v>0.37580272283587</c:v>
                </c:pt>
                <c:pt idx="1447">
                  <c:v>0.376059594143345</c:v>
                </c:pt>
                <c:pt idx="1448">
                  <c:v>0.37631646545082</c:v>
                </c:pt>
                <c:pt idx="1449">
                  <c:v>0.376573336758295</c:v>
                </c:pt>
                <c:pt idx="1450">
                  <c:v>0.37683020806577</c:v>
                </c:pt>
                <c:pt idx="1451">
                  <c:v>0.377087079373245</c:v>
                </c:pt>
                <c:pt idx="1452">
                  <c:v>0.37734395068072</c:v>
                </c:pt>
                <c:pt idx="1453">
                  <c:v>0.377600821988195</c:v>
                </c:pt>
                <c:pt idx="1454">
                  <c:v>0.37785769329567</c:v>
                </c:pt>
                <c:pt idx="1455">
                  <c:v>0.378114564603145</c:v>
                </c:pt>
                <c:pt idx="1456">
                  <c:v>0.37837143591062</c:v>
                </c:pt>
                <c:pt idx="1457">
                  <c:v>0.378628307218095</c:v>
                </c:pt>
                <c:pt idx="1458">
                  <c:v>0.37888517852557</c:v>
                </c:pt>
                <c:pt idx="1459">
                  <c:v>0.379142049833045</c:v>
                </c:pt>
                <c:pt idx="1460">
                  <c:v>0.37939892114052</c:v>
                </c:pt>
                <c:pt idx="1461">
                  <c:v>0.379655792447995</c:v>
                </c:pt>
                <c:pt idx="1462">
                  <c:v>0.37991266375547</c:v>
                </c:pt>
                <c:pt idx="1463">
                  <c:v>0.380169535062945</c:v>
                </c:pt>
                <c:pt idx="1464">
                  <c:v>0.38042640637042</c:v>
                </c:pt>
                <c:pt idx="1465">
                  <c:v>0.380683277677895</c:v>
                </c:pt>
                <c:pt idx="1466">
                  <c:v>0.38094014898537</c:v>
                </c:pt>
                <c:pt idx="1467">
                  <c:v>0.381197020292845</c:v>
                </c:pt>
                <c:pt idx="1468">
                  <c:v>0.38145389160032</c:v>
                </c:pt>
                <c:pt idx="1469">
                  <c:v>0.381710762907795</c:v>
                </c:pt>
                <c:pt idx="1470">
                  <c:v>0.38196763421527</c:v>
                </c:pt>
                <c:pt idx="1471">
                  <c:v>0.382224505522744</c:v>
                </c:pt>
                <c:pt idx="1472">
                  <c:v>0.382481376830219</c:v>
                </c:pt>
                <c:pt idx="1473">
                  <c:v>0.382738248137694</c:v>
                </c:pt>
                <c:pt idx="1474">
                  <c:v>0.382995119445169</c:v>
                </c:pt>
                <c:pt idx="1475">
                  <c:v>0.383251990752644</c:v>
                </c:pt>
                <c:pt idx="1476">
                  <c:v>0.383508862060119</c:v>
                </c:pt>
                <c:pt idx="1477">
                  <c:v>0.383765733367594</c:v>
                </c:pt>
                <c:pt idx="1478">
                  <c:v>0.384022604675069</c:v>
                </c:pt>
                <c:pt idx="1479">
                  <c:v>0.384279475982544</c:v>
                </c:pt>
                <c:pt idx="1480">
                  <c:v>0.384536347290019</c:v>
                </c:pt>
                <c:pt idx="1481">
                  <c:v>0.384793218597494</c:v>
                </c:pt>
                <c:pt idx="1482">
                  <c:v>0.385050089904969</c:v>
                </c:pt>
                <c:pt idx="1483">
                  <c:v>0.385306961212444</c:v>
                </c:pt>
                <c:pt idx="1484">
                  <c:v>0.385563832519919</c:v>
                </c:pt>
                <c:pt idx="1485">
                  <c:v>0.385820703827394</c:v>
                </c:pt>
                <c:pt idx="1486">
                  <c:v>0.386077575134869</c:v>
                </c:pt>
                <c:pt idx="1487">
                  <c:v>0.386334446442344</c:v>
                </c:pt>
                <c:pt idx="1488">
                  <c:v>0.386591317749819</c:v>
                </c:pt>
                <c:pt idx="1489">
                  <c:v>0.386848189057294</c:v>
                </c:pt>
                <c:pt idx="1490">
                  <c:v>0.387105060364769</c:v>
                </c:pt>
                <c:pt idx="1491">
                  <c:v>0.387361931672244</c:v>
                </c:pt>
                <c:pt idx="1492">
                  <c:v>0.387618802979719</c:v>
                </c:pt>
                <c:pt idx="1493">
                  <c:v>0.387875674287194</c:v>
                </c:pt>
                <c:pt idx="1494">
                  <c:v>0.388132545594669</c:v>
                </c:pt>
                <c:pt idx="1495">
                  <c:v>0.388389416902143</c:v>
                </c:pt>
                <c:pt idx="1496">
                  <c:v>0.388646288209618</c:v>
                </c:pt>
                <c:pt idx="1497">
                  <c:v>0.388903159517093</c:v>
                </c:pt>
                <c:pt idx="1498">
                  <c:v>0.389160030824568</c:v>
                </c:pt>
                <c:pt idx="1499">
                  <c:v>0.389416902132043</c:v>
                </c:pt>
                <c:pt idx="1500">
                  <c:v>0.389673773439518</c:v>
                </c:pt>
                <c:pt idx="1501">
                  <c:v>0.389930644746993</c:v>
                </c:pt>
                <c:pt idx="1502">
                  <c:v>0.390187516054468</c:v>
                </c:pt>
                <c:pt idx="1503">
                  <c:v>0.390444387361943</c:v>
                </c:pt>
                <c:pt idx="1504">
                  <c:v>0.390701258669418</c:v>
                </c:pt>
                <c:pt idx="1505">
                  <c:v>0.390958129976893</c:v>
                </c:pt>
                <c:pt idx="1506">
                  <c:v>0.391215001284368</c:v>
                </c:pt>
                <c:pt idx="1507">
                  <c:v>0.391471872591843</c:v>
                </c:pt>
                <c:pt idx="1508">
                  <c:v>0.391728743899318</c:v>
                </c:pt>
                <c:pt idx="1509">
                  <c:v>0.391985615206793</c:v>
                </c:pt>
                <c:pt idx="1510">
                  <c:v>0.392242486514268</c:v>
                </c:pt>
                <c:pt idx="1511">
                  <c:v>0.392499357821743</c:v>
                </c:pt>
                <c:pt idx="1512">
                  <c:v>0.392756229129218</c:v>
                </c:pt>
                <c:pt idx="1513">
                  <c:v>0.393013100436693</c:v>
                </c:pt>
                <c:pt idx="1514">
                  <c:v>0.393269971744168</c:v>
                </c:pt>
                <c:pt idx="1515">
                  <c:v>0.393526843051643</c:v>
                </c:pt>
                <c:pt idx="1516">
                  <c:v>0.393783714359118</c:v>
                </c:pt>
                <c:pt idx="1517">
                  <c:v>0.394040585666593</c:v>
                </c:pt>
                <c:pt idx="1518">
                  <c:v>0.394297456974068</c:v>
                </c:pt>
                <c:pt idx="1519">
                  <c:v>0.394554328281543</c:v>
                </c:pt>
                <c:pt idx="1520">
                  <c:v>0.394811199589018</c:v>
                </c:pt>
                <c:pt idx="1521">
                  <c:v>0.395068070896493</c:v>
                </c:pt>
                <c:pt idx="1522">
                  <c:v>0.395324942203968</c:v>
                </c:pt>
                <c:pt idx="1523">
                  <c:v>0.395581813511443</c:v>
                </c:pt>
                <c:pt idx="1524">
                  <c:v>0.395838684818918</c:v>
                </c:pt>
                <c:pt idx="1525">
                  <c:v>0.396095556126393</c:v>
                </c:pt>
                <c:pt idx="1526">
                  <c:v>0.396352427433868</c:v>
                </c:pt>
                <c:pt idx="1527">
                  <c:v>0.396609298741343</c:v>
                </c:pt>
                <c:pt idx="1528">
                  <c:v>0.396866170048818</c:v>
                </c:pt>
                <c:pt idx="1529">
                  <c:v>0.397123041356293</c:v>
                </c:pt>
                <c:pt idx="1530">
                  <c:v>0.397379912663768</c:v>
                </c:pt>
                <c:pt idx="1531">
                  <c:v>0.397636783971242</c:v>
                </c:pt>
                <c:pt idx="1532">
                  <c:v>0.397893655278717</c:v>
                </c:pt>
                <c:pt idx="1533">
                  <c:v>0.398150526586192</c:v>
                </c:pt>
                <c:pt idx="1534">
                  <c:v>0.398407397893667</c:v>
                </c:pt>
                <c:pt idx="1535">
                  <c:v>0.398664269201142</c:v>
                </c:pt>
                <c:pt idx="1536">
                  <c:v>0.398921140508617</c:v>
                </c:pt>
                <c:pt idx="1537">
                  <c:v>0.399178011816092</c:v>
                </c:pt>
                <c:pt idx="1538">
                  <c:v>0.399434883123567</c:v>
                </c:pt>
                <c:pt idx="1539">
                  <c:v>0.399691754431042</c:v>
                </c:pt>
                <c:pt idx="1540">
                  <c:v>0.399948625738517</c:v>
                </c:pt>
                <c:pt idx="1541">
                  <c:v>0.400205497045992</c:v>
                </c:pt>
                <c:pt idx="1542">
                  <c:v>0.400462368353467</c:v>
                </c:pt>
                <c:pt idx="1543">
                  <c:v>0.400719239660942</c:v>
                </c:pt>
                <c:pt idx="1544">
                  <c:v>0.400976110968417</c:v>
                </c:pt>
                <c:pt idx="1545">
                  <c:v>0.401232982275892</c:v>
                </c:pt>
                <c:pt idx="1546">
                  <c:v>0.401489853583367</c:v>
                </c:pt>
                <c:pt idx="1547">
                  <c:v>0.401746724890842</c:v>
                </c:pt>
                <c:pt idx="1548">
                  <c:v>0.402003596198317</c:v>
                </c:pt>
                <c:pt idx="1549">
                  <c:v>0.402260467505792</c:v>
                </c:pt>
                <c:pt idx="1550">
                  <c:v>0.402517338813267</c:v>
                </c:pt>
                <c:pt idx="1551">
                  <c:v>0.402774210120742</c:v>
                </c:pt>
                <c:pt idx="1552">
                  <c:v>0.403031081428217</c:v>
                </c:pt>
                <c:pt idx="1553">
                  <c:v>0.403287952735692</c:v>
                </c:pt>
                <c:pt idx="1554">
                  <c:v>0.403544824043167</c:v>
                </c:pt>
                <c:pt idx="1555">
                  <c:v>0.403801695350642</c:v>
                </c:pt>
                <c:pt idx="1556">
                  <c:v>0.404058566658117</c:v>
                </c:pt>
                <c:pt idx="1557">
                  <c:v>0.404315437965592</c:v>
                </c:pt>
                <c:pt idx="1558">
                  <c:v>0.404572309273067</c:v>
                </c:pt>
                <c:pt idx="1559">
                  <c:v>0.404829180580542</c:v>
                </c:pt>
                <c:pt idx="1560">
                  <c:v>0.405086051888017</c:v>
                </c:pt>
                <c:pt idx="1561">
                  <c:v>0.405342923195492</c:v>
                </c:pt>
                <c:pt idx="1562">
                  <c:v>0.405599794502966</c:v>
                </c:pt>
                <c:pt idx="1563">
                  <c:v>0.405856665810441</c:v>
                </c:pt>
                <c:pt idx="1564">
                  <c:v>0.406113537117916</c:v>
                </c:pt>
                <c:pt idx="1565">
                  <c:v>0.406370408425391</c:v>
                </c:pt>
                <c:pt idx="1566">
                  <c:v>0.406627279732866</c:v>
                </c:pt>
                <c:pt idx="1567">
                  <c:v>0.406884151040341</c:v>
                </c:pt>
                <c:pt idx="1568">
                  <c:v>0.407141022347816</c:v>
                </c:pt>
                <c:pt idx="1569">
                  <c:v>0.407397893655291</c:v>
                </c:pt>
                <c:pt idx="1570">
                  <c:v>0.407654764962766</c:v>
                </c:pt>
                <c:pt idx="1571">
                  <c:v>0.407911636270241</c:v>
                </c:pt>
                <c:pt idx="1572">
                  <c:v>0.408168507577716</c:v>
                </c:pt>
                <c:pt idx="1573">
                  <c:v>0.408425378885191</c:v>
                </c:pt>
                <c:pt idx="1574">
                  <c:v>0.408682250192666</c:v>
                </c:pt>
                <c:pt idx="1575">
                  <c:v>0.408939121500141</c:v>
                </c:pt>
                <c:pt idx="1576">
                  <c:v>0.409195992807616</c:v>
                </c:pt>
                <c:pt idx="1577">
                  <c:v>0.409452864115091</c:v>
                </c:pt>
                <c:pt idx="1578">
                  <c:v>0.409709735422566</c:v>
                </c:pt>
                <c:pt idx="1579">
                  <c:v>0.409966606730041</c:v>
                </c:pt>
                <c:pt idx="1580">
                  <c:v>0.410223478037516</c:v>
                </c:pt>
                <c:pt idx="1581">
                  <c:v>0.410480349344991</c:v>
                </c:pt>
                <c:pt idx="1582">
                  <c:v>0.410737220652466</c:v>
                </c:pt>
                <c:pt idx="1583">
                  <c:v>0.410994091959941</c:v>
                </c:pt>
                <c:pt idx="1584">
                  <c:v>0.411250963267415</c:v>
                </c:pt>
                <c:pt idx="1585">
                  <c:v>0.41150783457489</c:v>
                </c:pt>
                <c:pt idx="1586">
                  <c:v>0.41202157718984</c:v>
                </c:pt>
                <c:pt idx="1587">
                  <c:v>0.412278448497315</c:v>
                </c:pt>
                <c:pt idx="1588">
                  <c:v>0.41253531980479</c:v>
                </c:pt>
                <c:pt idx="1589">
                  <c:v>0.412792191112265</c:v>
                </c:pt>
                <c:pt idx="1590">
                  <c:v>0.41304906241974</c:v>
                </c:pt>
                <c:pt idx="1591">
                  <c:v>0.41356280503469</c:v>
                </c:pt>
                <c:pt idx="1592">
                  <c:v>0.413819676342165</c:v>
                </c:pt>
                <c:pt idx="1593">
                  <c:v>0.41407654764964</c:v>
                </c:pt>
                <c:pt idx="1594">
                  <c:v>0.414333418957115</c:v>
                </c:pt>
                <c:pt idx="1595">
                  <c:v>0.41459029026459</c:v>
                </c:pt>
                <c:pt idx="1596">
                  <c:v>0.414847161572065</c:v>
                </c:pt>
                <c:pt idx="1597">
                  <c:v>0.41510403287954</c:v>
                </c:pt>
                <c:pt idx="1598">
                  <c:v>0.415360904187015</c:v>
                </c:pt>
                <c:pt idx="1599">
                  <c:v>0.41561777549449</c:v>
                </c:pt>
                <c:pt idx="1600">
                  <c:v>0.415874646801964</c:v>
                </c:pt>
                <c:pt idx="1601">
                  <c:v>0.416131518109439</c:v>
                </c:pt>
                <c:pt idx="1602">
                  <c:v>0.416388389416914</c:v>
                </c:pt>
                <c:pt idx="1603">
                  <c:v>0.416645260724389</c:v>
                </c:pt>
                <c:pt idx="1604">
                  <c:v>0.416902132031864</c:v>
                </c:pt>
                <c:pt idx="1605">
                  <c:v>0.417159003339339</c:v>
                </c:pt>
                <c:pt idx="1606">
                  <c:v>0.417415874646814</c:v>
                </c:pt>
                <c:pt idx="1607">
                  <c:v>0.417672745954289</c:v>
                </c:pt>
                <c:pt idx="1608">
                  <c:v>0.417929617261764</c:v>
                </c:pt>
                <c:pt idx="1609">
                  <c:v>0.418186488569239</c:v>
                </c:pt>
                <c:pt idx="1610">
                  <c:v>0.418443359876714</c:v>
                </c:pt>
                <c:pt idx="1611">
                  <c:v>0.418700231184189</c:v>
                </c:pt>
                <c:pt idx="1612">
                  <c:v>0.418957102491664</c:v>
                </c:pt>
                <c:pt idx="1613">
                  <c:v>0.419213973799139</c:v>
                </c:pt>
                <c:pt idx="1614">
                  <c:v>0.419470845106614</c:v>
                </c:pt>
                <c:pt idx="1615">
                  <c:v>0.419727716414089</c:v>
                </c:pt>
                <c:pt idx="1616">
                  <c:v>0.419984587721564</c:v>
                </c:pt>
                <c:pt idx="1617">
                  <c:v>0.420241459029039</c:v>
                </c:pt>
                <c:pt idx="1618">
                  <c:v>0.420498330336514</c:v>
                </c:pt>
                <c:pt idx="1619">
                  <c:v>0.420755201643989</c:v>
                </c:pt>
                <c:pt idx="1620">
                  <c:v>0.421012072951464</c:v>
                </c:pt>
                <c:pt idx="1621">
                  <c:v>0.421268944258939</c:v>
                </c:pt>
                <c:pt idx="1622">
                  <c:v>0.421525815566413</c:v>
                </c:pt>
                <c:pt idx="1623">
                  <c:v>0.421782686873888</c:v>
                </c:pt>
                <c:pt idx="1624">
                  <c:v>0.422039558181363</c:v>
                </c:pt>
                <c:pt idx="1625">
                  <c:v>0.422296429488838</c:v>
                </c:pt>
                <c:pt idx="1626">
                  <c:v>0.422553300796313</c:v>
                </c:pt>
                <c:pt idx="1627">
                  <c:v>0.422810172103788</c:v>
                </c:pt>
                <c:pt idx="1628">
                  <c:v>0.423067043411263</c:v>
                </c:pt>
                <c:pt idx="1629">
                  <c:v>0.423323914718738</c:v>
                </c:pt>
                <c:pt idx="1630">
                  <c:v>0.423580786026213</c:v>
                </c:pt>
                <c:pt idx="1631">
                  <c:v>0.423837657333688</c:v>
                </c:pt>
                <c:pt idx="1632">
                  <c:v>0.424094528641163</c:v>
                </c:pt>
                <c:pt idx="1633">
                  <c:v>0.424351399948638</c:v>
                </c:pt>
                <c:pt idx="1634">
                  <c:v>0.424608271256113</c:v>
                </c:pt>
                <c:pt idx="1635">
                  <c:v>0.424865142563588</c:v>
                </c:pt>
                <c:pt idx="1636">
                  <c:v>0.425122013871063</c:v>
                </c:pt>
                <c:pt idx="1637">
                  <c:v>0.425378885178538</c:v>
                </c:pt>
                <c:pt idx="1638">
                  <c:v>0.425635756486013</c:v>
                </c:pt>
                <c:pt idx="1639">
                  <c:v>0.425892627793488</c:v>
                </c:pt>
                <c:pt idx="1640">
                  <c:v>0.426149499100963</c:v>
                </c:pt>
                <c:pt idx="1641">
                  <c:v>0.426406370408438</c:v>
                </c:pt>
                <c:pt idx="1642">
                  <c:v>0.426663241715913</c:v>
                </c:pt>
                <c:pt idx="1643">
                  <c:v>0.426920113023388</c:v>
                </c:pt>
                <c:pt idx="1644">
                  <c:v>0.427176984330863</c:v>
                </c:pt>
                <c:pt idx="1645">
                  <c:v>0.427433855638338</c:v>
                </c:pt>
                <c:pt idx="1646">
                  <c:v>0.427690726945813</c:v>
                </c:pt>
                <c:pt idx="1647">
                  <c:v>0.427947598253288</c:v>
                </c:pt>
                <c:pt idx="1648">
                  <c:v>0.428204469560763</c:v>
                </c:pt>
                <c:pt idx="1649">
                  <c:v>0.428461340868238</c:v>
                </c:pt>
                <c:pt idx="1650">
                  <c:v>0.428718212175713</c:v>
                </c:pt>
                <c:pt idx="1651">
                  <c:v>0.428975083483188</c:v>
                </c:pt>
                <c:pt idx="1652">
                  <c:v>0.429231954790663</c:v>
                </c:pt>
                <c:pt idx="1653">
                  <c:v>0.429488826098138</c:v>
                </c:pt>
                <c:pt idx="1654">
                  <c:v>0.429745697405613</c:v>
                </c:pt>
                <c:pt idx="1655">
                  <c:v>0.430002568713088</c:v>
                </c:pt>
                <c:pt idx="1656">
                  <c:v>0.430259440020563</c:v>
                </c:pt>
                <c:pt idx="1657">
                  <c:v>0.430516311328037</c:v>
                </c:pt>
                <c:pt idx="1658">
                  <c:v>0.430773182635512</c:v>
                </c:pt>
                <c:pt idx="1659">
                  <c:v>0.431030053942987</c:v>
                </c:pt>
                <c:pt idx="1660">
                  <c:v>0.431286925250462</c:v>
                </c:pt>
                <c:pt idx="1661">
                  <c:v>0.431543796557937</c:v>
                </c:pt>
                <c:pt idx="1662">
                  <c:v>0.431800667865412</c:v>
                </c:pt>
                <c:pt idx="1663">
                  <c:v>0.432057539172887</c:v>
                </c:pt>
                <c:pt idx="1664">
                  <c:v>0.432314410480362</c:v>
                </c:pt>
                <c:pt idx="1665">
                  <c:v>0.432571281787837</c:v>
                </c:pt>
                <c:pt idx="1666">
                  <c:v>0.432828153095312</c:v>
                </c:pt>
                <c:pt idx="1667">
                  <c:v>0.433085024402787</c:v>
                </c:pt>
                <c:pt idx="1668">
                  <c:v>0.433341895710262</c:v>
                </c:pt>
                <c:pt idx="1669">
                  <c:v>0.433598767017737</c:v>
                </c:pt>
                <c:pt idx="1670">
                  <c:v>0.433855638325212</c:v>
                </c:pt>
                <c:pt idx="1671">
                  <c:v>0.434112509632687</c:v>
                </c:pt>
                <c:pt idx="1672">
                  <c:v>0.434369380940162</c:v>
                </c:pt>
                <c:pt idx="1673">
                  <c:v>0.434626252247637</c:v>
                </c:pt>
                <c:pt idx="1674">
                  <c:v>0.434883123555112</c:v>
                </c:pt>
                <c:pt idx="1675">
                  <c:v>0.435139994862587</c:v>
                </c:pt>
                <c:pt idx="1676">
                  <c:v>0.435396866170062</c:v>
                </c:pt>
                <c:pt idx="1677">
                  <c:v>0.435653737477537</c:v>
                </c:pt>
                <c:pt idx="1678">
                  <c:v>0.435910608785012</c:v>
                </c:pt>
                <c:pt idx="1679">
                  <c:v>0.436167480092487</c:v>
                </c:pt>
                <c:pt idx="1680">
                  <c:v>0.436424351399962</c:v>
                </c:pt>
                <c:pt idx="1681">
                  <c:v>0.436681222707437</c:v>
                </c:pt>
                <c:pt idx="1682">
                  <c:v>0.436938094014912</c:v>
                </c:pt>
                <c:pt idx="1683">
                  <c:v>0.437194965322387</c:v>
                </c:pt>
                <c:pt idx="1684">
                  <c:v>0.437451836629862</c:v>
                </c:pt>
                <c:pt idx="1685">
                  <c:v>0.437708707937337</c:v>
                </c:pt>
                <c:pt idx="1686">
                  <c:v>0.437965579244812</c:v>
                </c:pt>
                <c:pt idx="1687">
                  <c:v>0.438222450552287</c:v>
                </c:pt>
                <c:pt idx="1688">
                  <c:v>0.438479321859762</c:v>
                </c:pt>
                <c:pt idx="1689">
                  <c:v>0.438736193167237</c:v>
                </c:pt>
                <c:pt idx="1690">
                  <c:v>0.438993064474712</c:v>
                </c:pt>
                <c:pt idx="1691">
                  <c:v>0.439249935782187</c:v>
                </c:pt>
                <c:pt idx="1692">
                  <c:v>0.439506807089662</c:v>
                </c:pt>
                <c:pt idx="1693">
                  <c:v>0.439763678397137</c:v>
                </c:pt>
                <c:pt idx="1694">
                  <c:v>0.440020549704611</c:v>
                </c:pt>
                <c:pt idx="1695">
                  <c:v>0.440277421012086</c:v>
                </c:pt>
                <c:pt idx="1696">
                  <c:v>0.440534292319561</c:v>
                </c:pt>
                <c:pt idx="1697">
                  <c:v>0.440791163627036</c:v>
                </c:pt>
                <c:pt idx="1698">
                  <c:v>0.441048034934511</c:v>
                </c:pt>
                <c:pt idx="1699">
                  <c:v>0.441304906241986</c:v>
                </c:pt>
                <c:pt idx="1700">
                  <c:v>0.441561777549461</c:v>
                </c:pt>
                <c:pt idx="1701">
                  <c:v>0.441818648856936</c:v>
                </c:pt>
                <c:pt idx="1702">
                  <c:v>0.442075520164411</c:v>
                </c:pt>
                <c:pt idx="1703">
                  <c:v>0.442332391471886</c:v>
                </c:pt>
                <c:pt idx="1704">
                  <c:v>0.442589262779361</c:v>
                </c:pt>
                <c:pt idx="1705">
                  <c:v>0.442846134086836</c:v>
                </c:pt>
                <c:pt idx="1706">
                  <c:v>0.443103005394311</c:v>
                </c:pt>
                <c:pt idx="1707">
                  <c:v>0.443359876701786</c:v>
                </c:pt>
                <c:pt idx="1708">
                  <c:v>0.443616748009261</c:v>
                </c:pt>
                <c:pt idx="1709">
                  <c:v>0.443873619316736</c:v>
                </c:pt>
                <c:pt idx="1710">
                  <c:v>0.444130490624211</c:v>
                </c:pt>
                <c:pt idx="1711">
                  <c:v>0.444387361931686</c:v>
                </c:pt>
                <c:pt idx="1712">
                  <c:v>0.444644233239161</c:v>
                </c:pt>
                <c:pt idx="1713">
                  <c:v>0.444901104546636</c:v>
                </c:pt>
                <c:pt idx="1714">
                  <c:v>0.445157975854111</c:v>
                </c:pt>
                <c:pt idx="1715">
                  <c:v>0.445414847161586</c:v>
                </c:pt>
                <c:pt idx="1716">
                  <c:v>0.445671718469061</c:v>
                </c:pt>
                <c:pt idx="1717">
                  <c:v>0.445928589776536</c:v>
                </c:pt>
                <c:pt idx="1718">
                  <c:v>0.446185461084011</c:v>
                </c:pt>
                <c:pt idx="1719">
                  <c:v>0.446442332391486</c:v>
                </c:pt>
                <c:pt idx="1720">
                  <c:v>0.446699203698961</c:v>
                </c:pt>
                <c:pt idx="1721">
                  <c:v>0.446956075006436</c:v>
                </c:pt>
                <c:pt idx="1722">
                  <c:v>0.447212946313911</c:v>
                </c:pt>
                <c:pt idx="1723">
                  <c:v>0.447469817621386</c:v>
                </c:pt>
                <c:pt idx="1724">
                  <c:v>0.447726688928861</c:v>
                </c:pt>
                <c:pt idx="1725">
                  <c:v>0.447983560236335</c:v>
                </c:pt>
                <c:pt idx="1726">
                  <c:v>0.44824043154381</c:v>
                </c:pt>
                <c:pt idx="1727">
                  <c:v>0.448497302851285</c:v>
                </c:pt>
                <c:pt idx="1728">
                  <c:v>0.44875417415876</c:v>
                </c:pt>
                <c:pt idx="1729">
                  <c:v>0.449011045466235</c:v>
                </c:pt>
                <c:pt idx="1730">
                  <c:v>0.44926791677371</c:v>
                </c:pt>
                <c:pt idx="1731">
                  <c:v>0.449524788081185</c:v>
                </c:pt>
                <c:pt idx="1732">
                  <c:v>0.44978165938866</c:v>
                </c:pt>
                <c:pt idx="1733">
                  <c:v>0.450038530696135</c:v>
                </c:pt>
                <c:pt idx="1734">
                  <c:v>0.45029540200361</c:v>
                </c:pt>
                <c:pt idx="1735">
                  <c:v>0.450552273311085</c:v>
                </c:pt>
                <c:pt idx="1736">
                  <c:v>0.45080914461856</c:v>
                </c:pt>
                <c:pt idx="1737">
                  <c:v>0.451066015926035</c:v>
                </c:pt>
                <c:pt idx="1738">
                  <c:v>0.45132288723351</c:v>
                </c:pt>
                <c:pt idx="1739">
                  <c:v>0.451579758540985</c:v>
                </c:pt>
                <c:pt idx="1740">
                  <c:v>0.45183662984846</c:v>
                </c:pt>
                <c:pt idx="1741">
                  <c:v>0.452093501155935</c:v>
                </c:pt>
                <c:pt idx="1742">
                  <c:v>0.45235037246341</c:v>
                </c:pt>
                <c:pt idx="1743">
                  <c:v>0.452607243770885</c:v>
                </c:pt>
                <c:pt idx="1744">
                  <c:v>0.45286411507836</c:v>
                </c:pt>
                <c:pt idx="1745">
                  <c:v>0.453120986385835</c:v>
                </c:pt>
                <c:pt idx="1746">
                  <c:v>0.45337785769331</c:v>
                </c:pt>
                <c:pt idx="1747">
                  <c:v>0.453634729000785</c:v>
                </c:pt>
                <c:pt idx="1748">
                  <c:v>0.45389160030826</c:v>
                </c:pt>
                <c:pt idx="1749">
                  <c:v>0.454148471615735</c:v>
                </c:pt>
                <c:pt idx="1750">
                  <c:v>0.45440534292321</c:v>
                </c:pt>
                <c:pt idx="1751">
                  <c:v>0.454662214230685</c:v>
                </c:pt>
                <c:pt idx="1752">
                  <c:v>0.45491908553816</c:v>
                </c:pt>
                <c:pt idx="1753">
                  <c:v>0.455175956845635</c:v>
                </c:pt>
                <c:pt idx="1754">
                  <c:v>0.45543282815311</c:v>
                </c:pt>
                <c:pt idx="1755">
                  <c:v>0.455689699460585</c:v>
                </c:pt>
                <c:pt idx="1756">
                  <c:v>0.45594657076806</c:v>
                </c:pt>
                <c:pt idx="1757">
                  <c:v>0.456203442075535</c:v>
                </c:pt>
                <c:pt idx="1758">
                  <c:v>0.45646031338301</c:v>
                </c:pt>
                <c:pt idx="1759">
                  <c:v>0.456717184690484</c:v>
                </c:pt>
                <c:pt idx="1760">
                  <c:v>0.456974055997959</c:v>
                </c:pt>
                <c:pt idx="1761">
                  <c:v>0.457230927305434</c:v>
                </c:pt>
                <c:pt idx="1762">
                  <c:v>0.457487798612909</c:v>
                </c:pt>
                <c:pt idx="1763">
                  <c:v>0.457744669920384</c:v>
                </c:pt>
                <c:pt idx="1764">
                  <c:v>0.458001541227859</c:v>
                </c:pt>
                <c:pt idx="1765">
                  <c:v>0.458258412535334</c:v>
                </c:pt>
                <c:pt idx="1766">
                  <c:v>0.458515283842809</c:v>
                </c:pt>
                <c:pt idx="1767">
                  <c:v>0.458772155150284</c:v>
                </c:pt>
                <c:pt idx="1768">
                  <c:v>0.459029026457759</c:v>
                </c:pt>
                <c:pt idx="1769">
                  <c:v>0.459285897765234</c:v>
                </c:pt>
                <c:pt idx="1770">
                  <c:v>0.459542769072709</c:v>
                </c:pt>
                <c:pt idx="1771">
                  <c:v>0.459799640380184</c:v>
                </c:pt>
                <c:pt idx="1772">
                  <c:v>0.460056511687659</c:v>
                </c:pt>
                <c:pt idx="1773">
                  <c:v>0.460313382995134</c:v>
                </c:pt>
                <c:pt idx="1774">
                  <c:v>0.460570254302609</c:v>
                </c:pt>
                <c:pt idx="1775">
                  <c:v>0.460827125610084</c:v>
                </c:pt>
                <c:pt idx="1776">
                  <c:v>0.461083996917559</c:v>
                </c:pt>
                <c:pt idx="1777">
                  <c:v>0.461340868225034</c:v>
                </c:pt>
                <c:pt idx="1778">
                  <c:v>0.461597739532509</c:v>
                </c:pt>
                <c:pt idx="1779">
                  <c:v>0.461854610839984</c:v>
                </c:pt>
                <c:pt idx="1780">
                  <c:v>0.462111482147459</c:v>
                </c:pt>
                <c:pt idx="1781">
                  <c:v>0.462368353454934</c:v>
                </c:pt>
                <c:pt idx="1782">
                  <c:v>0.462625224762409</c:v>
                </c:pt>
                <c:pt idx="1783">
                  <c:v>0.462882096069884</c:v>
                </c:pt>
                <c:pt idx="1784">
                  <c:v>0.463138967377359</c:v>
                </c:pt>
                <c:pt idx="1785">
                  <c:v>0.463395838684834</c:v>
                </c:pt>
                <c:pt idx="1786">
                  <c:v>0.463652709992309</c:v>
                </c:pt>
                <c:pt idx="1787">
                  <c:v>0.463909581299784</c:v>
                </c:pt>
                <c:pt idx="1788">
                  <c:v>0.464166452607258</c:v>
                </c:pt>
                <c:pt idx="1789">
                  <c:v>0.464423323914733</c:v>
                </c:pt>
                <c:pt idx="1790">
                  <c:v>0.464680195222208</c:v>
                </c:pt>
                <c:pt idx="1791">
                  <c:v>0.464937066529683</c:v>
                </c:pt>
                <c:pt idx="1792">
                  <c:v>0.465193937837158</c:v>
                </c:pt>
                <c:pt idx="1793">
                  <c:v>0.465450809144633</c:v>
                </c:pt>
                <c:pt idx="1794">
                  <c:v>0.465707680452108</c:v>
                </c:pt>
                <c:pt idx="1795">
                  <c:v>0.465964551759583</c:v>
                </c:pt>
                <c:pt idx="1796">
                  <c:v>0.466221423067058</c:v>
                </c:pt>
                <c:pt idx="1797">
                  <c:v>0.466478294374533</c:v>
                </c:pt>
                <c:pt idx="1798">
                  <c:v>0.466735165682008</c:v>
                </c:pt>
                <c:pt idx="1799">
                  <c:v>0.466992036989483</c:v>
                </c:pt>
                <c:pt idx="1800">
                  <c:v>0.467248908296958</c:v>
                </c:pt>
                <c:pt idx="1801">
                  <c:v>0.467505779604433</c:v>
                </c:pt>
                <c:pt idx="1802">
                  <c:v>0.467762650911908</c:v>
                </c:pt>
                <c:pt idx="1803">
                  <c:v>0.468019522219383</c:v>
                </c:pt>
                <c:pt idx="1804">
                  <c:v>0.468276393526858</c:v>
                </c:pt>
                <c:pt idx="1805">
                  <c:v>0.468533264834333</c:v>
                </c:pt>
                <c:pt idx="1806">
                  <c:v>0.468790136141808</c:v>
                </c:pt>
                <c:pt idx="1807">
                  <c:v>0.469047007449283</c:v>
                </c:pt>
                <c:pt idx="1808">
                  <c:v>0.469303878756758</c:v>
                </c:pt>
                <c:pt idx="1809">
                  <c:v>0.469560750064233</c:v>
                </c:pt>
                <c:pt idx="1810">
                  <c:v>0.469817621371708</c:v>
                </c:pt>
                <c:pt idx="1811">
                  <c:v>0.470074492679183</c:v>
                </c:pt>
                <c:pt idx="1812">
                  <c:v>0.470331363986658</c:v>
                </c:pt>
                <c:pt idx="1813">
                  <c:v>0.470588235294133</c:v>
                </c:pt>
                <c:pt idx="1814">
                  <c:v>0.470845106601608</c:v>
                </c:pt>
                <c:pt idx="1815">
                  <c:v>0.471101977909083</c:v>
                </c:pt>
                <c:pt idx="1816">
                  <c:v>0.471358849216557</c:v>
                </c:pt>
                <c:pt idx="1817">
                  <c:v>0.471615720524032</c:v>
                </c:pt>
                <c:pt idx="1818">
                  <c:v>0.471872591831507</c:v>
                </c:pt>
                <c:pt idx="1819">
                  <c:v>0.472129463138982</c:v>
                </c:pt>
                <c:pt idx="1820">
                  <c:v>0.472386334446457</c:v>
                </c:pt>
                <c:pt idx="1821">
                  <c:v>0.472643205753932</c:v>
                </c:pt>
                <c:pt idx="1822">
                  <c:v>0.472900077061407</c:v>
                </c:pt>
                <c:pt idx="1823">
                  <c:v>0.473156948368882</c:v>
                </c:pt>
                <c:pt idx="1824">
                  <c:v>0.473413819676357</c:v>
                </c:pt>
                <c:pt idx="1825">
                  <c:v>0.473670690983832</c:v>
                </c:pt>
                <c:pt idx="1826">
                  <c:v>0.473927562291307</c:v>
                </c:pt>
                <c:pt idx="1827">
                  <c:v>0.474184433598782</c:v>
                </c:pt>
                <c:pt idx="1828">
                  <c:v>0.474441304906257</c:v>
                </c:pt>
                <c:pt idx="1829">
                  <c:v>0.474698176213732</c:v>
                </c:pt>
                <c:pt idx="1830">
                  <c:v>0.474955047521207</c:v>
                </c:pt>
                <c:pt idx="1831">
                  <c:v>0.475211918828682</c:v>
                </c:pt>
                <c:pt idx="1832">
                  <c:v>0.475468790136157</c:v>
                </c:pt>
                <c:pt idx="1833">
                  <c:v>0.475725661443632</c:v>
                </c:pt>
                <c:pt idx="1834">
                  <c:v>0.475982532751107</c:v>
                </c:pt>
                <c:pt idx="1835">
                  <c:v>0.476239404058582</c:v>
                </c:pt>
                <c:pt idx="1836">
                  <c:v>0.476496275366057</c:v>
                </c:pt>
                <c:pt idx="1837">
                  <c:v>0.476753146673532</c:v>
                </c:pt>
                <c:pt idx="1838">
                  <c:v>0.477010017981007</c:v>
                </c:pt>
                <c:pt idx="1839">
                  <c:v>0.477266889288482</c:v>
                </c:pt>
                <c:pt idx="1840">
                  <c:v>0.477523760595957</c:v>
                </c:pt>
                <c:pt idx="1841">
                  <c:v>0.477780631903432</c:v>
                </c:pt>
                <c:pt idx="1842">
                  <c:v>0.478037503210907</c:v>
                </c:pt>
                <c:pt idx="1843">
                  <c:v>0.478294374518382</c:v>
                </c:pt>
                <c:pt idx="1844">
                  <c:v>0.478551245825857</c:v>
                </c:pt>
                <c:pt idx="1845">
                  <c:v>0.478808117133332</c:v>
                </c:pt>
                <c:pt idx="1846">
                  <c:v>0.479064988440807</c:v>
                </c:pt>
                <c:pt idx="1847">
                  <c:v>0.479321859748282</c:v>
                </c:pt>
                <c:pt idx="1848">
                  <c:v>0.479578731055757</c:v>
                </c:pt>
                <c:pt idx="1849">
                  <c:v>0.479835602363232</c:v>
                </c:pt>
                <c:pt idx="1850">
                  <c:v>0.480092473670707</c:v>
                </c:pt>
                <c:pt idx="1851">
                  <c:v>0.480349344978182</c:v>
                </c:pt>
                <c:pt idx="1852">
                  <c:v>0.480606216285657</c:v>
                </c:pt>
                <c:pt idx="1853">
                  <c:v>0.480863087593132</c:v>
                </c:pt>
                <c:pt idx="1854">
                  <c:v>0.481119958900607</c:v>
                </c:pt>
                <c:pt idx="1855">
                  <c:v>0.481376830208082</c:v>
                </c:pt>
                <c:pt idx="1856">
                  <c:v>0.481633701515557</c:v>
                </c:pt>
                <c:pt idx="1857">
                  <c:v>0.481890572823031</c:v>
                </c:pt>
                <c:pt idx="1858">
                  <c:v>0.482147444130506</c:v>
                </c:pt>
                <c:pt idx="1859">
                  <c:v>0.482404315437981</c:v>
                </c:pt>
                <c:pt idx="1860">
                  <c:v>0.482661186745456</c:v>
                </c:pt>
                <c:pt idx="1861">
                  <c:v>0.482918058052931</c:v>
                </c:pt>
                <c:pt idx="1862">
                  <c:v>0.483174929360406</c:v>
                </c:pt>
                <c:pt idx="1863">
                  <c:v>0.483431800667881</c:v>
                </c:pt>
                <c:pt idx="1864">
                  <c:v>0.483688671975356</c:v>
                </c:pt>
                <c:pt idx="1865">
                  <c:v>0.483945543282831</c:v>
                </c:pt>
                <c:pt idx="1866">
                  <c:v>0.484202414590306</c:v>
                </c:pt>
                <c:pt idx="1867">
                  <c:v>0.484459285897781</c:v>
                </c:pt>
                <c:pt idx="1868">
                  <c:v>0.484716157205256</c:v>
                </c:pt>
                <c:pt idx="1869">
                  <c:v>0.484973028512731</c:v>
                </c:pt>
                <c:pt idx="1870">
                  <c:v>0.485229899820206</c:v>
                </c:pt>
                <c:pt idx="1871">
                  <c:v>0.485486771127681</c:v>
                </c:pt>
                <c:pt idx="1872">
                  <c:v>0.485743642435156</c:v>
                </c:pt>
                <c:pt idx="1873">
                  <c:v>0.486000513742631</c:v>
                </c:pt>
                <c:pt idx="1874">
                  <c:v>0.486257385050106</c:v>
                </c:pt>
                <c:pt idx="1875">
                  <c:v>0.486514256357581</c:v>
                </c:pt>
                <c:pt idx="1876">
                  <c:v>0.486771127665056</c:v>
                </c:pt>
                <c:pt idx="1877">
                  <c:v>0.487027998972531</c:v>
                </c:pt>
                <c:pt idx="1878">
                  <c:v>0.487284870280006</c:v>
                </c:pt>
                <c:pt idx="1879">
                  <c:v>0.487798612894956</c:v>
                </c:pt>
                <c:pt idx="1880">
                  <c:v>0.488055484202431</c:v>
                </c:pt>
                <c:pt idx="1881">
                  <c:v>0.488312355509906</c:v>
                </c:pt>
                <c:pt idx="1882">
                  <c:v>0.48856922681738</c:v>
                </c:pt>
                <c:pt idx="1883">
                  <c:v>0.488826098124855</c:v>
                </c:pt>
                <c:pt idx="1884">
                  <c:v>0.48908296943233</c:v>
                </c:pt>
                <c:pt idx="1885">
                  <c:v>0.489339840739805</c:v>
                </c:pt>
                <c:pt idx="1886">
                  <c:v>0.48959671204728</c:v>
                </c:pt>
                <c:pt idx="1887">
                  <c:v>0.489853583354755</c:v>
                </c:pt>
                <c:pt idx="1888">
                  <c:v>0.49011045466223</c:v>
                </c:pt>
                <c:pt idx="1889">
                  <c:v>0.490367325969705</c:v>
                </c:pt>
                <c:pt idx="1890">
                  <c:v>0.49062419727718</c:v>
                </c:pt>
                <c:pt idx="1891">
                  <c:v>0.490881068584655</c:v>
                </c:pt>
                <c:pt idx="1892">
                  <c:v>0.49113793989213</c:v>
                </c:pt>
                <c:pt idx="1893">
                  <c:v>0.491394811199605</c:v>
                </c:pt>
                <c:pt idx="1894">
                  <c:v>0.49165168250708</c:v>
                </c:pt>
                <c:pt idx="1895">
                  <c:v>0.491908553814555</c:v>
                </c:pt>
                <c:pt idx="1896">
                  <c:v>0.49216542512203</c:v>
                </c:pt>
                <c:pt idx="1897">
                  <c:v>0.492422296429505</c:v>
                </c:pt>
                <c:pt idx="1898">
                  <c:v>0.49267916773698</c:v>
                </c:pt>
                <c:pt idx="1899">
                  <c:v>0.492936039044455</c:v>
                </c:pt>
                <c:pt idx="1900">
                  <c:v>0.49319291035193</c:v>
                </c:pt>
                <c:pt idx="1901">
                  <c:v>0.493449781659405</c:v>
                </c:pt>
                <c:pt idx="1902">
                  <c:v>0.49370665296688</c:v>
                </c:pt>
                <c:pt idx="1903">
                  <c:v>0.493963524274355</c:v>
                </c:pt>
                <c:pt idx="1904">
                  <c:v>0.49422039558183</c:v>
                </c:pt>
                <c:pt idx="1905">
                  <c:v>0.494477266889305</c:v>
                </c:pt>
                <c:pt idx="1906">
                  <c:v>0.49473413819678</c:v>
                </c:pt>
                <c:pt idx="1907">
                  <c:v>0.494991009504254</c:v>
                </c:pt>
                <c:pt idx="1908">
                  <c:v>0.495247880811729</c:v>
                </c:pt>
                <c:pt idx="1909">
                  <c:v>0.495504752119204</c:v>
                </c:pt>
                <c:pt idx="1910">
                  <c:v>0.495761623426679</c:v>
                </c:pt>
                <c:pt idx="1911">
                  <c:v>0.496018494734154</c:v>
                </c:pt>
                <c:pt idx="1912">
                  <c:v>0.496275366041629</c:v>
                </c:pt>
                <c:pt idx="1913">
                  <c:v>0.496532237349104</c:v>
                </c:pt>
                <c:pt idx="1914">
                  <c:v>0.496789108656579</c:v>
                </c:pt>
                <c:pt idx="1915">
                  <c:v>0.497045979964054</c:v>
                </c:pt>
                <c:pt idx="1916">
                  <c:v>0.497302851271529</c:v>
                </c:pt>
                <c:pt idx="1917">
                  <c:v>0.497559722579004</c:v>
                </c:pt>
                <c:pt idx="1918">
                  <c:v>0.497816593886479</c:v>
                </c:pt>
                <c:pt idx="1919">
                  <c:v>0.498073465193954</c:v>
                </c:pt>
                <c:pt idx="1920">
                  <c:v>0.498330336501429</c:v>
                </c:pt>
                <c:pt idx="1921">
                  <c:v>0.498587207808904</c:v>
                </c:pt>
                <c:pt idx="1922">
                  <c:v>0.498844079116379</c:v>
                </c:pt>
                <c:pt idx="1923">
                  <c:v>0.499100950423854</c:v>
                </c:pt>
                <c:pt idx="1924">
                  <c:v>0.499357821731329</c:v>
                </c:pt>
                <c:pt idx="1925">
                  <c:v>0.499614693038804</c:v>
                </c:pt>
                <c:pt idx="1926">
                  <c:v>0.499871564346279</c:v>
                </c:pt>
                <c:pt idx="1927">
                  <c:v>0.500128435653754</c:v>
                </c:pt>
                <c:pt idx="1928">
                  <c:v>0.500385306961229</c:v>
                </c:pt>
                <c:pt idx="1929">
                  <c:v>0.500642178268704</c:v>
                </c:pt>
                <c:pt idx="1930">
                  <c:v>0.500899049576179</c:v>
                </c:pt>
                <c:pt idx="1931">
                  <c:v>0.501155920883654</c:v>
                </c:pt>
                <c:pt idx="1932">
                  <c:v>0.501412792191129</c:v>
                </c:pt>
                <c:pt idx="1933">
                  <c:v>0.501669663498604</c:v>
                </c:pt>
                <c:pt idx="1934">
                  <c:v>0.502183406113553</c:v>
                </c:pt>
                <c:pt idx="1935">
                  <c:v>0.502440277421028</c:v>
                </c:pt>
                <c:pt idx="1936">
                  <c:v>0.502697148728503</c:v>
                </c:pt>
                <c:pt idx="1937">
                  <c:v>0.502954020035978</c:v>
                </c:pt>
                <c:pt idx="1938">
                  <c:v>0.503210891343453</c:v>
                </c:pt>
                <c:pt idx="1939">
                  <c:v>0.503467762650928</c:v>
                </c:pt>
                <c:pt idx="1940">
                  <c:v>0.503724633958403</c:v>
                </c:pt>
                <c:pt idx="1941">
                  <c:v>0.503981505265878</c:v>
                </c:pt>
                <c:pt idx="1942">
                  <c:v>0.504238376573353</c:v>
                </c:pt>
                <c:pt idx="1943">
                  <c:v>0.504495247880828</c:v>
                </c:pt>
                <c:pt idx="1944">
                  <c:v>0.504752119188303</c:v>
                </c:pt>
                <c:pt idx="1945">
                  <c:v>0.505008990495778</c:v>
                </c:pt>
                <c:pt idx="1946">
                  <c:v>0.505265861803253</c:v>
                </c:pt>
                <c:pt idx="1947">
                  <c:v>0.505522733110728</c:v>
                </c:pt>
                <c:pt idx="1948">
                  <c:v>0.505779604418203</c:v>
                </c:pt>
                <c:pt idx="1949">
                  <c:v>0.506036475725677</c:v>
                </c:pt>
                <c:pt idx="1950">
                  <c:v>0.506293347033152</c:v>
                </c:pt>
                <c:pt idx="1951">
                  <c:v>0.506550218340627</c:v>
                </c:pt>
                <c:pt idx="1952">
                  <c:v>0.506807089648102</c:v>
                </c:pt>
                <c:pt idx="1953">
                  <c:v>0.507063960955577</c:v>
                </c:pt>
                <c:pt idx="1954">
                  <c:v>0.507320832263052</c:v>
                </c:pt>
                <c:pt idx="1955">
                  <c:v>0.507577703570527</c:v>
                </c:pt>
                <c:pt idx="1956">
                  <c:v>0.507834574878002</c:v>
                </c:pt>
                <c:pt idx="1957">
                  <c:v>0.508091446185477</c:v>
                </c:pt>
                <c:pt idx="1958">
                  <c:v>0.508348317492952</c:v>
                </c:pt>
                <c:pt idx="1959">
                  <c:v>0.508605188800427</c:v>
                </c:pt>
                <c:pt idx="1960">
                  <c:v>0.508862060107902</c:v>
                </c:pt>
                <c:pt idx="1961">
                  <c:v>0.509118931415377</c:v>
                </c:pt>
                <c:pt idx="1962">
                  <c:v>0.509375802722852</c:v>
                </c:pt>
                <c:pt idx="1963">
                  <c:v>0.509632674030327</c:v>
                </c:pt>
                <c:pt idx="1964">
                  <c:v>0.509889545337802</c:v>
                </c:pt>
                <c:pt idx="1965">
                  <c:v>0.510146416645277</c:v>
                </c:pt>
                <c:pt idx="1966">
                  <c:v>0.510403287952752</c:v>
                </c:pt>
                <c:pt idx="1967">
                  <c:v>0.510660159260227</c:v>
                </c:pt>
                <c:pt idx="1968">
                  <c:v>0.510917030567701</c:v>
                </c:pt>
                <c:pt idx="1969">
                  <c:v>0.511173901875176</c:v>
                </c:pt>
                <c:pt idx="1970">
                  <c:v>0.511430773182651</c:v>
                </c:pt>
                <c:pt idx="1971">
                  <c:v>0.511687644490126</c:v>
                </c:pt>
                <c:pt idx="1972">
                  <c:v>0.511944515797601</c:v>
                </c:pt>
                <c:pt idx="1973">
                  <c:v>0.512458258412551</c:v>
                </c:pt>
                <c:pt idx="1974">
                  <c:v>0.512715129720026</c:v>
                </c:pt>
                <c:pt idx="1975">
                  <c:v>0.512972001027501</c:v>
                </c:pt>
                <c:pt idx="1976">
                  <c:v>0.513228872334976</c:v>
                </c:pt>
                <c:pt idx="1977">
                  <c:v>0.513485743642451</c:v>
                </c:pt>
                <c:pt idx="1978">
                  <c:v>0.513742614949926</c:v>
                </c:pt>
                <c:pt idx="1979">
                  <c:v>0.513999486257401</c:v>
                </c:pt>
                <c:pt idx="1980">
                  <c:v>0.514256357564876</c:v>
                </c:pt>
                <c:pt idx="1981">
                  <c:v>0.514770100179826</c:v>
                </c:pt>
                <c:pt idx="1982">
                  <c:v>0.5150269714873</c:v>
                </c:pt>
                <c:pt idx="1983">
                  <c:v>0.515283842794775</c:v>
                </c:pt>
                <c:pt idx="1984">
                  <c:v>0.51554071410225</c:v>
                </c:pt>
                <c:pt idx="1985">
                  <c:v>0.515797585409725</c:v>
                </c:pt>
                <c:pt idx="1986">
                  <c:v>0.5160544567172</c:v>
                </c:pt>
                <c:pt idx="1987">
                  <c:v>0.516311328024675</c:v>
                </c:pt>
                <c:pt idx="1988">
                  <c:v>0.51656819933215</c:v>
                </c:pt>
                <c:pt idx="1989">
                  <c:v>0.516825070639625</c:v>
                </c:pt>
                <c:pt idx="1990">
                  <c:v>0.5170819419471</c:v>
                </c:pt>
                <c:pt idx="1991">
                  <c:v>0.517338813254575</c:v>
                </c:pt>
                <c:pt idx="1992">
                  <c:v>0.51759568456205</c:v>
                </c:pt>
                <c:pt idx="1993">
                  <c:v>0.517852555869525</c:v>
                </c:pt>
                <c:pt idx="1994">
                  <c:v>0.518109427177</c:v>
                </c:pt>
                <c:pt idx="1995">
                  <c:v>0.518366298484475</c:v>
                </c:pt>
                <c:pt idx="1996">
                  <c:v>0.51862316979195</c:v>
                </c:pt>
                <c:pt idx="1997">
                  <c:v>0.518880041099425</c:v>
                </c:pt>
                <c:pt idx="1998">
                  <c:v>0.5191369124069</c:v>
                </c:pt>
                <c:pt idx="1999">
                  <c:v>0.519393783714375</c:v>
                </c:pt>
                <c:pt idx="2000">
                  <c:v>0.51965065502185</c:v>
                </c:pt>
                <c:pt idx="2001">
                  <c:v>0.519907526329325</c:v>
                </c:pt>
                <c:pt idx="2002">
                  <c:v>0.5201643976368</c:v>
                </c:pt>
                <c:pt idx="2003">
                  <c:v>0.520421268944274</c:v>
                </c:pt>
                <c:pt idx="2004">
                  <c:v>0.520678140251749</c:v>
                </c:pt>
                <c:pt idx="2005">
                  <c:v>0.520935011559224</c:v>
                </c:pt>
                <c:pt idx="2006">
                  <c:v>0.521191882866699</c:v>
                </c:pt>
                <c:pt idx="2007">
                  <c:v>0.521448754174174</c:v>
                </c:pt>
                <c:pt idx="2008">
                  <c:v>0.521705625481649</c:v>
                </c:pt>
                <c:pt idx="2009">
                  <c:v>0.521962496789124</c:v>
                </c:pt>
                <c:pt idx="2010">
                  <c:v>0.522219368096599</c:v>
                </c:pt>
                <c:pt idx="2011">
                  <c:v>0.522476239404074</c:v>
                </c:pt>
                <c:pt idx="2012">
                  <c:v>0.522733110711549</c:v>
                </c:pt>
                <c:pt idx="2013">
                  <c:v>0.522989982019024</c:v>
                </c:pt>
                <c:pt idx="2014">
                  <c:v>0.523246853326499</c:v>
                </c:pt>
                <c:pt idx="2015">
                  <c:v>0.523503724633974</c:v>
                </c:pt>
                <c:pt idx="2016">
                  <c:v>0.523760595941449</c:v>
                </c:pt>
                <c:pt idx="2017">
                  <c:v>0.524017467248924</c:v>
                </c:pt>
                <c:pt idx="2018">
                  <c:v>0.524274338556399</c:v>
                </c:pt>
                <c:pt idx="2019">
                  <c:v>0.524531209863874</c:v>
                </c:pt>
                <c:pt idx="2020">
                  <c:v>0.524788081171349</c:v>
                </c:pt>
                <c:pt idx="2021">
                  <c:v>0.525044952478824</c:v>
                </c:pt>
                <c:pt idx="2022">
                  <c:v>0.525558695093773</c:v>
                </c:pt>
                <c:pt idx="2023">
                  <c:v>0.525815566401248</c:v>
                </c:pt>
                <c:pt idx="2024">
                  <c:v>0.526072437708723</c:v>
                </c:pt>
                <c:pt idx="2025">
                  <c:v>0.526329309016198</c:v>
                </c:pt>
                <c:pt idx="2026">
                  <c:v>0.526586180323673</c:v>
                </c:pt>
                <c:pt idx="2027">
                  <c:v>0.526843051631148</c:v>
                </c:pt>
                <c:pt idx="2028">
                  <c:v>0.527099922938623</c:v>
                </c:pt>
                <c:pt idx="2029">
                  <c:v>0.527356794246098</c:v>
                </c:pt>
                <c:pt idx="2030">
                  <c:v>0.527613665553573</c:v>
                </c:pt>
                <c:pt idx="2031">
                  <c:v>0.527870536861048</c:v>
                </c:pt>
                <c:pt idx="2032">
                  <c:v>0.528127408168523</c:v>
                </c:pt>
                <c:pt idx="2033">
                  <c:v>0.528384279475998</c:v>
                </c:pt>
                <c:pt idx="2034">
                  <c:v>0.528641150783473</c:v>
                </c:pt>
                <c:pt idx="2035">
                  <c:v>0.528898022090948</c:v>
                </c:pt>
                <c:pt idx="2036">
                  <c:v>0.529154893398423</c:v>
                </c:pt>
                <c:pt idx="2037">
                  <c:v>0.529411764705898</c:v>
                </c:pt>
                <c:pt idx="2038">
                  <c:v>0.529668636013372</c:v>
                </c:pt>
                <c:pt idx="2039">
                  <c:v>0.529925507320847</c:v>
                </c:pt>
                <c:pt idx="2040">
                  <c:v>0.530182378628322</c:v>
                </c:pt>
                <c:pt idx="2041">
                  <c:v>0.530439249935797</c:v>
                </c:pt>
                <c:pt idx="2042">
                  <c:v>0.530696121243272</c:v>
                </c:pt>
                <c:pt idx="2043">
                  <c:v>0.530952992550747</c:v>
                </c:pt>
                <c:pt idx="2044">
                  <c:v>0.531209863858222</c:v>
                </c:pt>
                <c:pt idx="2045">
                  <c:v>0.531466735165697</c:v>
                </c:pt>
                <c:pt idx="2046">
                  <c:v>0.531723606473172</c:v>
                </c:pt>
                <c:pt idx="2047">
                  <c:v>0.531980477780647</c:v>
                </c:pt>
                <c:pt idx="2048">
                  <c:v>0.532237349088122</c:v>
                </c:pt>
                <c:pt idx="2049">
                  <c:v>0.532494220395597</c:v>
                </c:pt>
                <c:pt idx="2050">
                  <c:v>0.532751091703072</c:v>
                </c:pt>
                <c:pt idx="2051">
                  <c:v>0.533007963010547</c:v>
                </c:pt>
                <c:pt idx="2052">
                  <c:v>0.533264834318022</c:v>
                </c:pt>
                <c:pt idx="2053">
                  <c:v>0.533521705625497</c:v>
                </c:pt>
                <c:pt idx="2054">
                  <c:v>0.533778576932972</c:v>
                </c:pt>
                <c:pt idx="2055">
                  <c:v>0.534035448240447</c:v>
                </c:pt>
                <c:pt idx="2056">
                  <c:v>0.534292319547922</c:v>
                </c:pt>
                <c:pt idx="2057">
                  <c:v>0.534549190855397</c:v>
                </c:pt>
                <c:pt idx="2058">
                  <c:v>0.534806062162871</c:v>
                </c:pt>
                <c:pt idx="2059">
                  <c:v>0.535062933470347</c:v>
                </c:pt>
                <c:pt idx="2060">
                  <c:v>0.535319804777821</c:v>
                </c:pt>
                <c:pt idx="2061">
                  <c:v>0.535576676085296</c:v>
                </c:pt>
                <c:pt idx="2062">
                  <c:v>0.535833547392771</c:v>
                </c:pt>
                <c:pt idx="2063">
                  <c:v>0.536090418700246</c:v>
                </c:pt>
                <c:pt idx="2064">
                  <c:v>0.536347290007721</c:v>
                </c:pt>
                <c:pt idx="2065">
                  <c:v>0.536604161315196</c:v>
                </c:pt>
                <c:pt idx="2066">
                  <c:v>0.536861032622671</c:v>
                </c:pt>
                <c:pt idx="2067">
                  <c:v>0.537117903930146</c:v>
                </c:pt>
                <c:pt idx="2068">
                  <c:v>0.537374775237621</c:v>
                </c:pt>
                <c:pt idx="2069">
                  <c:v>0.537631646545096</c:v>
                </c:pt>
                <c:pt idx="2070">
                  <c:v>0.537888517852571</c:v>
                </c:pt>
                <c:pt idx="2071">
                  <c:v>0.538145389160046</c:v>
                </c:pt>
                <c:pt idx="2072">
                  <c:v>0.538402260467521</c:v>
                </c:pt>
                <c:pt idx="2073">
                  <c:v>0.538659131774996</c:v>
                </c:pt>
                <c:pt idx="2074">
                  <c:v>0.538916003082471</c:v>
                </c:pt>
                <c:pt idx="2075">
                  <c:v>0.539172874389945</c:v>
                </c:pt>
                <c:pt idx="2076">
                  <c:v>0.53942974569742</c:v>
                </c:pt>
                <c:pt idx="2077">
                  <c:v>0.539686617004895</c:v>
                </c:pt>
                <c:pt idx="2078">
                  <c:v>0.53994348831237</c:v>
                </c:pt>
                <c:pt idx="2079">
                  <c:v>0.540200359619845</c:v>
                </c:pt>
                <c:pt idx="2080">
                  <c:v>0.54045723092732</c:v>
                </c:pt>
                <c:pt idx="2081">
                  <c:v>0.540714102234795</c:v>
                </c:pt>
                <c:pt idx="2082">
                  <c:v>0.54097097354227</c:v>
                </c:pt>
                <c:pt idx="2083">
                  <c:v>0.541227844849745</c:v>
                </c:pt>
                <c:pt idx="2084">
                  <c:v>0.54148471615722</c:v>
                </c:pt>
                <c:pt idx="2085">
                  <c:v>0.541741587464695</c:v>
                </c:pt>
                <c:pt idx="2086">
                  <c:v>0.54199845877217</c:v>
                </c:pt>
                <c:pt idx="2087">
                  <c:v>0.542255330079645</c:v>
                </c:pt>
                <c:pt idx="2088">
                  <c:v>0.54251220138712</c:v>
                </c:pt>
                <c:pt idx="2089">
                  <c:v>0.542769072694595</c:v>
                </c:pt>
                <c:pt idx="2090">
                  <c:v>0.54302594400207</c:v>
                </c:pt>
                <c:pt idx="2091">
                  <c:v>0.543282815309544</c:v>
                </c:pt>
                <c:pt idx="2092">
                  <c:v>0.543539686617019</c:v>
                </c:pt>
                <c:pt idx="2093">
                  <c:v>0.543796557924494</c:v>
                </c:pt>
                <c:pt idx="2094">
                  <c:v>0.544053429231969</c:v>
                </c:pt>
                <c:pt idx="2095">
                  <c:v>0.544310300539444</c:v>
                </c:pt>
                <c:pt idx="2096">
                  <c:v>0.544567171846919</c:v>
                </c:pt>
                <c:pt idx="2097">
                  <c:v>0.544824043154394</c:v>
                </c:pt>
                <c:pt idx="2098">
                  <c:v>0.545080914461869</c:v>
                </c:pt>
                <c:pt idx="2099">
                  <c:v>0.545337785769344</c:v>
                </c:pt>
                <c:pt idx="2100">
                  <c:v>0.545594657076819</c:v>
                </c:pt>
                <c:pt idx="2101">
                  <c:v>0.545851528384294</c:v>
                </c:pt>
                <c:pt idx="2102">
                  <c:v>0.546108399691769</c:v>
                </c:pt>
                <c:pt idx="2103">
                  <c:v>0.546365270999244</c:v>
                </c:pt>
                <c:pt idx="2104">
                  <c:v>0.546622142306719</c:v>
                </c:pt>
                <c:pt idx="2105">
                  <c:v>0.546879013614194</c:v>
                </c:pt>
                <c:pt idx="2106">
                  <c:v>0.547135884921669</c:v>
                </c:pt>
                <c:pt idx="2107">
                  <c:v>0.547392756229143</c:v>
                </c:pt>
                <c:pt idx="2108">
                  <c:v>0.547649627536618</c:v>
                </c:pt>
                <c:pt idx="2109">
                  <c:v>0.547906498844093</c:v>
                </c:pt>
                <c:pt idx="2110">
                  <c:v>0.548163370151568</c:v>
                </c:pt>
                <c:pt idx="2111">
                  <c:v>0.548677112766518</c:v>
                </c:pt>
                <c:pt idx="2112">
                  <c:v>0.548933984073993</c:v>
                </c:pt>
                <c:pt idx="2113">
                  <c:v>0.549190855381468</c:v>
                </c:pt>
                <c:pt idx="2114">
                  <c:v>0.549447726688943</c:v>
                </c:pt>
                <c:pt idx="2115">
                  <c:v>0.549704597996418</c:v>
                </c:pt>
                <c:pt idx="2116">
                  <c:v>0.549961469303893</c:v>
                </c:pt>
                <c:pt idx="2117">
                  <c:v>0.550218340611368</c:v>
                </c:pt>
                <c:pt idx="2118">
                  <c:v>0.550475211918843</c:v>
                </c:pt>
                <c:pt idx="2119">
                  <c:v>0.550732083226318</c:v>
                </c:pt>
                <c:pt idx="2120">
                  <c:v>0.550988954533793</c:v>
                </c:pt>
                <c:pt idx="2121">
                  <c:v>0.551245825841268</c:v>
                </c:pt>
                <c:pt idx="2122">
                  <c:v>0.551502697148743</c:v>
                </c:pt>
                <c:pt idx="2123">
                  <c:v>0.551759568456218</c:v>
                </c:pt>
                <c:pt idx="2124">
                  <c:v>0.552016439763693</c:v>
                </c:pt>
                <c:pt idx="2125">
                  <c:v>0.552273311071168</c:v>
                </c:pt>
                <c:pt idx="2126">
                  <c:v>0.552530182378642</c:v>
                </c:pt>
                <c:pt idx="2127">
                  <c:v>0.552787053686118</c:v>
                </c:pt>
                <c:pt idx="2128">
                  <c:v>0.553043924993592</c:v>
                </c:pt>
                <c:pt idx="2129">
                  <c:v>0.553300796301067</c:v>
                </c:pt>
                <c:pt idx="2130">
                  <c:v>0.553557667608542</c:v>
                </c:pt>
                <c:pt idx="2131">
                  <c:v>0.553814538916017</c:v>
                </c:pt>
                <c:pt idx="2132">
                  <c:v>0.554071410223492</c:v>
                </c:pt>
                <c:pt idx="2133">
                  <c:v>0.554328281530967</c:v>
                </c:pt>
                <c:pt idx="2134">
                  <c:v>0.554585152838442</c:v>
                </c:pt>
                <c:pt idx="2135">
                  <c:v>0.554842024145917</c:v>
                </c:pt>
                <c:pt idx="2136">
                  <c:v>0.555098895453392</c:v>
                </c:pt>
                <c:pt idx="2137">
                  <c:v>0.555355766760867</c:v>
                </c:pt>
                <c:pt idx="2138">
                  <c:v>0.555612638068342</c:v>
                </c:pt>
                <c:pt idx="2139">
                  <c:v>0.555869509375817</c:v>
                </c:pt>
                <c:pt idx="2140">
                  <c:v>0.556126380683292</c:v>
                </c:pt>
                <c:pt idx="2141">
                  <c:v>0.556383251990767</c:v>
                </c:pt>
                <c:pt idx="2142">
                  <c:v>0.556640123298242</c:v>
                </c:pt>
                <c:pt idx="2143">
                  <c:v>0.556896994605717</c:v>
                </c:pt>
                <c:pt idx="2144">
                  <c:v>0.557153865913192</c:v>
                </c:pt>
                <c:pt idx="2145">
                  <c:v>0.557410737220667</c:v>
                </c:pt>
                <c:pt idx="2146">
                  <c:v>0.557667608528141</c:v>
                </c:pt>
                <c:pt idx="2147">
                  <c:v>0.557924479835616</c:v>
                </c:pt>
                <c:pt idx="2148">
                  <c:v>0.558181351143091</c:v>
                </c:pt>
                <c:pt idx="2149">
                  <c:v>0.558438222450566</c:v>
                </c:pt>
                <c:pt idx="2150">
                  <c:v>0.558695093758041</c:v>
                </c:pt>
                <c:pt idx="2151">
                  <c:v>0.558951965065516</c:v>
                </c:pt>
                <c:pt idx="2152">
                  <c:v>0.559208836372991</c:v>
                </c:pt>
                <c:pt idx="2153">
                  <c:v>0.559465707680466</c:v>
                </c:pt>
                <c:pt idx="2154">
                  <c:v>0.559722578987941</c:v>
                </c:pt>
                <c:pt idx="2155">
                  <c:v>0.559979450295416</c:v>
                </c:pt>
                <c:pt idx="2156">
                  <c:v>0.560236321602891</c:v>
                </c:pt>
                <c:pt idx="2157">
                  <c:v>0.560493192910366</c:v>
                </c:pt>
                <c:pt idx="2158">
                  <c:v>0.560750064217841</c:v>
                </c:pt>
                <c:pt idx="2159">
                  <c:v>0.561006935525316</c:v>
                </c:pt>
                <c:pt idx="2160">
                  <c:v>0.561263806832791</c:v>
                </c:pt>
                <c:pt idx="2161">
                  <c:v>0.561520678140266</c:v>
                </c:pt>
                <c:pt idx="2162">
                  <c:v>0.56177754944774</c:v>
                </c:pt>
                <c:pt idx="2163">
                  <c:v>0.562034420755215</c:v>
                </c:pt>
                <c:pt idx="2164">
                  <c:v>0.56229129206269</c:v>
                </c:pt>
                <c:pt idx="2165">
                  <c:v>0.562548163370165</c:v>
                </c:pt>
                <c:pt idx="2166">
                  <c:v>0.56280503467764</c:v>
                </c:pt>
                <c:pt idx="2167">
                  <c:v>0.563061905985115</c:v>
                </c:pt>
                <c:pt idx="2168">
                  <c:v>0.56331877729259</c:v>
                </c:pt>
                <c:pt idx="2169">
                  <c:v>0.563575648600065</c:v>
                </c:pt>
                <c:pt idx="2170">
                  <c:v>0.56383251990754</c:v>
                </c:pt>
                <c:pt idx="2171">
                  <c:v>0.564089391215015</c:v>
                </c:pt>
                <c:pt idx="2172">
                  <c:v>0.56434626252249</c:v>
                </c:pt>
                <c:pt idx="2173">
                  <c:v>0.564603133829965</c:v>
                </c:pt>
                <c:pt idx="2174">
                  <c:v>0.56486000513744</c:v>
                </c:pt>
                <c:pt idx="2175">
                  <c:v>0.565116876444915</c:v>
                </c:pt>
                <c:pt idx="2176">
                  <c:v>0.56537374775239</c:v>
                </c:pt>
                <c:pt idx="2177">
                  <c:v>0.565630619059865</c:v>
                </c:pt>
                <c:pt idx="2178">
                  <c:v>0.56588749036734</c:v>
                </c:pt>
                <c:pt idx="2179">
                  <c:v>0.566144361674815</c:v>
                </c:pt>
                <c:pt idx="2180">
                  <c:v>0.56640123298229</c:v>
                </c:pt>
                <c:pt idx="2181">
                  <c:v>0.566658104289765</c:v>
                </c:pt>
                <c:pt idx="2182">
                  <c:v>0.56691497559724</c:v>
                </c:pt>
                <c:pt idx="2183">
                  <c:v>0.567171846904714</c:v>
                </c:pt>
                <c:pt idx="2184">
                  <c:v>0.567428718212189</c:v>
                </c:pt>
                <c:pt idx="2185">
                  <c:v>0.567685589519664</c:v>
                </c:pt>
                <c:pt idx="2186">
                  <c:v>0.567942460827139</c:v>
                </c:pt>
                <c:pt idx="2187">
                  <c:v>0.568199332134614</c:v>
                </c:pt>
                <c:pt idx="2188">
                  <c:v>0.568456203442089</c:v>
                </c:pt>
                <c:pt idx="2189">
                  <c:v>0.568713074749564</c:v>
                </c:pt>
                <c:pt idx="2190">
                  <c:v>0.569226817364514</c:v>
                </c:pt>
                <c:pt idx="2191">
                  <c:v>0.569483688671989</c:v>
                </c:pt>
                <c:pt idx="2192">
                  <c:v>0.569740559979464</c:v>
                </c:pt>
                <c:pt idx="2193">
                  <c:v>0.569997431286939</c:v>
                </c:pt>
                <c:pt idx="2194">
                  <c:v>0.570254302594414</c:v>
                </c:pt>
                <c:pt idx="2195">
                  <c:v>0.570511173901889</c:v>
                </c:pt>
                <c:pt idx="2196">
                  <c:v>0.570768045209364</c:v>
                </c:pt>
                <c:pt idx="2197">
                  <c:v>0.571024916516839</c:v>
                </c:pt>
                <c:pt idx="2198">
                  <c:v>0.571281787824314</c:v>
                </c:pt>
                <c:pt idx="2199">
                  <c:v>0.571538659131789</c:v>
                </c:pt>
                <c:pt idx="2200">
                  <c:v>0.571795530439264</c:v>
                </c:pt>
                <c:pt idx="2201">
                  <c:v>0.572052401746738</c:v>
                </c:pt>
                <c:pt idx="2202">
                  <c:v>0.572309273054213</c:v>
                </c:pt>
                <c:pt idx="2203">
                  <c:v>0.572566144361688</c:v>
                </c:pt>
                <c:pt idx="2204">
                  <c:v>0.572823015669163</c:v>
                </c:pt>
                <c:pt idx="2205">
                  <c:v>0.573079886976638</c:v>
                </c:pt>
                <c:pt idx="2206">
                  <c:v>0.573336758284113</c:v>
                </c:pt>
                <c:pt idx="2207">
                  <c:v>0.573593629591588</c:v>
                </c:pt>
                <c:pt idx="2208">
                  <c:v>0.573850500899063</c:v>
                </c:pt>
                <c:pt idx="2209">
                  <c:v>0.574107372206538</c:v>
                </c:pt>
                <c:pt idx="2210">
                  <c:v>0.574364243514013</c:v>
                </c:pt>
                <c:pt idx="2211">
                  <c:v>0.574621114821488</c:v>
                </c:pt>
                <c:pt idx="2212">
                  <c:v>0.574877986128963</c:v>
                </c:pt>
                <c:pt idx="2213">
                  <c:v>0.575134857436438</c:v>
                </c:pt>
                <c:pt idx="2214">
                  <c:v>0.575391728743913</c:v>
                </c:pt>
                <c:pt idx="2215">
                  <c:v>0.575648600051388</c:v>
                </c:pt>
                <c:pt idx="2216">
                  <c:v>0.575905471358863</c:v>
                </c:pt>
                <c:pt idx="2217">
                  <c:v>0.576162342666338</c:v>
                </c:pt>
                <c:pt idx="2218">
                  <c:v>0.576419213973813</c:v>
                </c:pt>
                <c:pt idx="2219">
                  <c:v>0.576676085281287</c:v>
                </c:pt>
                <c:pt idx="2220">
                  <c:v>0.576932956588762</c:v>
                </c:pt>
                <c:pt idx="2221">
                  <c:v>0.577189827896237</c:v>
                </c:pt>
                <c:pt idx="2222">
                  <c:v>0.577446699203712</c:v>
                </c:pt>
                <c:pt idx="2223">
                  <c:v>0.577703570511187</c:v>
                </c:pt>
                <c:pt idx="2224">
                  <c:v>0.577960441818662</c:v>
                </c:pt>
                <c:pt idx="2225">
                  <c:v>0.578217313126137</c:v>
                </c:pt>
                <c:pt idx="2226">
                  <c:v>0.578474184433612</c:v>
                </c:pt>
                <c:pt idx="2227">
                  <c:v>0.578731055741087</c:v>
                </c:pt>
                <c:pt idx="2228">
                  <c:v>0.578987927048562</c:v>
                </c:pt>
                <c:pt idx="2229">
                  <c:v>0.579244798356037</c:v>
                </c:pt>
                <c:pt idx="2230">
                  <c:v>0.579501669663512</c:v>
                </c:pt>
                <c:pt idx="2231">
                  <c:v>0.579758540970987</c:v>
                </c:pt>
                <c:pt idx="2232">
                  <c:v>0.580015412278462</c:v>
                </c:pt>
                <c:pt idx="2233">
                  <c:v>0.580272283585937</c:v>
                </c:pt>
                <c:pt idx="2234">
                  <c:v>0.580529154893412</c:v>
                </c:pt>
                <c:pt idx="2235">
                  <c:v>0.580786026200887</c:v>
                </c:pt>
                <c:pt idx="2236">
                  <c:v>0.581042897508362</c:v>
                </c:pt>
                <c:pt idx="2237">
                  <c:v>0.581299768815836</c:v>
                </c:pt>
                <c:pt idx="2238">
                  <c:v>0.581556640123311</c:v>
                </c:pt>
                <c:pt idx="2239">
                  <c:v>0.581813511430786</c:v>
                </c:pt>
                <c:pt idx="2240">
                  <c:v>0.582070382738261</c:v>
                </c:pt>
                <c:pt idx="2241">
                  <c:v>0.582327254045736</c:v>
                </c:pt>
                <c:pt idx="2242">
                  <c:v>0.582584125353211</c:v>
                </c:pt>
                <c:pt idx="2243">
                  <c:v>0.582840996660686</c:v>
                </c:pt>
                <c:pt idx="2244">
                  <c:v>0.583097867968161</c:v>
                </c:pt>
                <c:pt idx="2245">
                  <c:v>0.583354739275636</c:v>
                </c:pt>
                <c:pt idx="2246">
                  <c:v>0.583611610583111</c:v>
                </c:pt>
                <c:pt idx="2247">
                  <c:v>0.583868481890586</c:v>
                </c:pt>
                <c:pt idx="2248">
                  <c:v>0.584125353198061</c:v>
                </c:pt>
                <c:pt idx="2249">
                  <c:v>0.584382224505536</c:v>
                </c:pt>
                <c:pt idx="2250">
                  <c:v>0.584639095813011</c:v>
                </c:pt>
                <c:pt idx="2251">
                  <c:v>0.584895967120486</c:v>
                </c:pt>
                <c:pt idx="2252">
                  <c:v>0.585152838427961</c:v>
                </c:pt>
                <c:pt idx="2253">
                  <c:v>0.585409709735436</c:v>
                </c:pt>
                <c:pt idx="2254">
                  <c:v>0.585666581042911</c:v>
                </c:pt>
                <c:pt idx="2255">
                  <c:v>0.585923452350385</c:v>
                </c:pt>
                <c:pt idx="2256">
                  <c:v>0.58618032365786</c:v>
                </c:pt>
                <c:pt idx="2257">
                  <c:v>0.586437194965335</c:v>
                </c:pt>
                <c:pt idx="2258">
                  <c:v>0.58669406627281</c:v>
                </c:pt>
                <c:pt idx="2259">
                  <c:v>0.586950937580285</c:v>
                </c:pt>
                <c:pt idx="2260">
                  <c:v>0.58720780888776</c:v>
                </c:pt>
                <c:pt idx="2261">
                  <c:v>0.587464680195235</c:v>
                </c:pt>
                <c:pt idx="2262">
                  <c:v>0.58772155150271</c:v>
                </c:pt>
                <c:pt idx="2263">
                  <c:v>0.587978422810185</c:v>
                </c:pt>
                <c:pt idx="2264">
                  <c:v>0.58823529411766</c:v>
                </c:pt>
                <c:pt idx="2265">
                  <c:v>0.588492165425135</c:v>
                </c:pt>
                <c:pt idx="2266">
                  <c:v>0.58874903673261</c:v>
                </c:pt>
                <c:pt idx="2267">
                  <c:v>0.589005908040085</c:v>
                </c:pt>
                <c:pt idx="2268">
                  <c:v>0.58926277934756</c:v>
                </c:pt>
                <c:pt idx="2269">
                  <c:v>0.589519650655035</c:v>
                </c:pt>
                <c:pt idx="2270">
                  <c:v>0.58977652196251</c:v>
                </c:pt>
                <c:pt idx="2271">
                  <c:v>0.590033393269985</c:v>
                </c:pt>
                <c:pt idx="2272">
                  <c:v>0.59029026457746</c:v>
                </c:pt>
                <c:pt idx="2273">
                  <c:v>0.590547135884934</c:v>
                </c:pt>
                <c:pt idx="2274">
                  <c:v>0.590804007192409</c:v>
                </c:pt>
                <c:pt idx="2275">
                  <c:v>0.591060878499884</c:v>
                </c:pt>
                <c:pt idx="2276">
                  <c:v>0.591317749807359</c:v>
                </c:pt>
                <c:pt idx="2277">
                  <c:v>0.591574621114834</c:v>
                </c:pt>
                <c:pt idx="2278">
                  <c:v>0.591831492422309</c:v>
                </c:pt>
                <c:pt idx="2279">
                  <c:v>0.592088363729784</c:v>
                </c:pt>
                <c:pt idx="2280">
                  <c:v>0.592345235037259</c:v>
                </c:pt>
                <c:pt idx="2281">
                  <c:v>0.592602106344734</c:v>
                </c:pt>
                <c:pt idx="2282">
                  <c:v>0.592858977652209</c:v>
                </c:pt>
                <c:pt idx="2283">
                  <c:v>0.593115848959684</c:v>
                </c:pt>
                <c:pt idx="2284">
                  <c:v>0.593372720267159</c:v>
                </c:pt>
                <c:pt idx="2285">
                  <c:v>0.593629591574634</c:v>
                </c:pt>
                <c:pt idx="2286">
                  <c:v>0.593886462882109</c:v>
                </c:pt>
                <c:pt idx="2287">
                  <c:v>0.594143334189584</c:v>
                </c:pt>
                <c:pt idx="2288">
                  <c:v>0.594400205497059</c:v>
                </c:pt>
                <c:pt idx="2289">
                  <c:v>0.594657076804534</c:v>
                </c:pt>
                <c:pt idx="2290">
                  <c:v>0.594913948112009</c:v>
                </c:pt>
                <c:pt idx="2291">
                  <c:v>0.595170819419484</c:v>
                </c:pt>
                <c:pt idx="2292">
                  <c:v>0.595427690726958</c:v>
                </c:pt>
                <c:pt idx="2293">
                  <c:v>0.595684562034433</c:v>
                </c:pt>
                <c:pt idx="2294">
                  <c:v>0.595941433341908</c:v>
                </c:pt>
                <c:pt idx="2295">
                  <c:v>0.596198304649383</c:v>
                </c:pt>
                <c:pt idx="2296">
                  <c:v>0.596455175956858</c:v>
                </c:pt>
                <c:pt idx="2297">
                  <c:v>0.596712047264333</c:v>
                </c:pt>
                <c:pt idx="2298">
                  <c:v>0.596968918571808</c:v>
                </c:pt>
                <c:pt idx="2299">
                  <c:v>0.597225789879283</c:v>
                </c:pt>
                <c:pt idx="2300">
                  <c:v>0.597482661186758</c:v>
                </c:pt>
                <c:pt idx="2301">
                  <c:v>0.597739532494233</c:v>
                </c:pt>
                <c:pt idx="2302">
                  <c:v>0.597996403801708</c:v>
                </c:pt>
                <c:pt idx="2303">
                  <c:v>0.598253275109183</c:v>
                </c:pt>
                <c:pt idx="2304">
                  <c:v>0.598510146416658</c:v>
                </c:pt>
                <c:pt idx="2305">
                  <c:v>0.598767017724133</c:v>
                </c:pt>
                <c:pt idx="2306">
                  <c:v>0.599023889031608</c:v>
                </c:pt>
                <c:pt idx="2307">
                  <c:v>0.599280760339083</c:v>
                </c:pt>
                <c:pt idx="2308">
                  <c:v>0.599537631646558</c:v>
                </c:pt>
                <c:pt idx="2309">
                  <c:v>0.599794502954033</c:v>
                </c:pt>
                <c:pt idx="2310">
                  <c:v>0.600051374261508</c:v>
                </c:pt>
                <c:pt idx="2311">
                  <c:v>0.600308245568982</c:v>
                </c:pt>
                <c:pt idx="2312">
                  <c:v>0.600565116876457</c:v>
                </c:pt>
                <c:pt idx="2313">
                  <c:v>0.600821988183932</c:v>
                </c:pt>
                <c:pt idx="2314">
                  <c:v>0.601078859491407</c:v>
                </c:pt>
                <c:pt idx="2315">
                  <c:v>0.601335730798882</c:v>
                </c:pt>
                <c:pt idx="2316">
                  <c:v>0.601592602106357</c:v>
                </c:pt>
                <c:pt idx="2317">
                  <c:v>0.601849473413832</c:v>
                </c:pt>
                <c:pt idx="2318">
                  <c:v>0.602106344721307</c:v>
                </c:pt>
                <c:pt idx="2319">
                  <c:v>0.602363216028782</c:v>
                </c:pt>
                <c:pt idx="2320">
                  <c:v>0.602620087336257</c:v>
                </c:pt>
                <c:pt idx="2321">
                  <c:v>0.602876958643732</c:v>
                </c:pt>
                <c:pt idx="2322">
                  <c:v>0.603133829951207</c:v>
                </c:pt>
                <c:pt idx="2323">
                  <c:v>0.603390701258682</c:v>
                </c:pt>
                <c:pt idx="2324">
                  <c:v>0.603647572566157</c:v>
                </c:pt>
                <c:pt idx="2325">
                  <c:v>0.603904443873631</c:v>
                </c:pt>
                <c:pt idx="2326">
                  <c:v>0.604161315181106</c:v>
                </c:pt>
                <c:pt idx="2327">
                  <c:v>0.604418186488581</c:v>
                </c:pt>
                <c:pt idx="2328">
                  <c:v>0.604675057796056</c:v>
                </c:pt>
                <c:pt idx="2329">
                  <c:v>0.604931929103531</c:v>
                </c:pt>
                <c:pt idx="2330">
                  <c:v>0.605188800411006</c:v>
                </c:pt>
                <c:pt idx="2331">
                  <c:v>0.605445671718481</c:v>
                </c:pt>
                <c:pt idx="2332">
                  <c:v>0.605702543025956</c:v>
                </c:pt>
                <c:pt idx="2333">
                  <c:v>0.605959414333431</c:v>
                </c:pt>
                <c:pt idx="2334">
                  <c:v>0.606216285640906</c:v>
                </c:pt>
                <c:pt idx="2335">
                  <c:v>0.606473156948381</c:v>
                </c:pt>
                <c:pt idx="2336">
                  <c:v>0.606730028255856</c:v>
                </c:pt>
                <c:pt idx="2337">
                  <c:v>0.606986899563331</c:v>
                </c:pt>
                <c:pt idx="2338">
                  <c:v>0.607243770870806</c:v>
                </c:pt>
                <c:pt idx="2339">
                  <c:v>0.607500642178281</c:v>
                </c:pt>
                <c:pt idx="2340">
                  <c:v>0.607757513485756</c:v>
                </c:pt>
                <c:pt idx="2341">
                  <c:v>0.608014384793231</c:v>
                </c:pt>
                <c:pt idx="2342">
                  <c:v>0.608271256100706</c:v>
                </c:pt>
                <c:pt idx="2343">
                  <c:v>0.608528127408181</c:v>
                </c:pt>
                <c:pt idx="2344">
                  <c:v>0.608784998715656</c:v>
                </c:pt>
                <c:pt idx="2345">
                  <c:v>0.60904187002313</c:v>
                </c:pt>
                <c:pt idx="2346">
                  <c:v>0.609298741330605</c:v>
                </c:pt>
                <c:pt idx="2347">
                  <c:v>0.60955561263808</c:v>
                </c:pt>
                <c:pt idx="2348">
                  <c:v>0.609812483945555</c:v>
                </c:pt>
                <c:pt idx="2349">
                  <c:v>0.61006935525303</c:v>
                </c:pt>
                <c:pt idx="2350">
                  <c:v>0.610326226560505</c:v>
                </c:pt>
                <c:pt idx="2351">
                  <c:v>0.61058309786798</c:v>
                </c:pt>
                <c:pt idx="2352">
                  <c:v>0.610839969175455</c:v>
                </c:pt>
                <c:pt idx="2353">
                  <c:v>0.61109684048293</c:v>
                </c:pt>
                <c:pt idx="2354">
                  <c:v>0.611353711790405</c:v>
                </c:pt>
                <c:pt idx="2355">
                  <c:v>0.61161058309788</c:v>
                </c:pt>
                <c:pt idx="2356">
                  <c:v>0.611867454405355</c:v>
                </c:pt>
                <c:pt idx="2357">
                  <c:v>0.61212432571283</c:v>
                </c:pt>
                <c:pt idx="2358">
                  <c:v>0.612381197020305</c:v>
                </c:pt>
                <c:pt idx="2359">
                  <c:v>0.61263806832778</c:v>
                </c:pt>
                <c:pt idx="2360">
                  <c:v>0.612894939635255</c:v>
                </c:pt>
                <c:pt idx="2361">
                  <c:v>0.61315181094273</c:v>
                </c:pt>
                <c:pt idx="2362">
                  <c:v>0.613408682250205</c:v>
                </c:pt>
                <c:pt idx="2363">
                  <c:v>0.613665553557679</c:v>
                </c:pt>
                <c:pt idx="2364">
                  <c:v>0.613922424865154</c:v>
                </c:pt>
                <c:pt idx="2365">
                  <c:v>0.614179296172629</c:v>
                </c:pt>
                <c:pt idx="2366">
                  <c:v>0.614436167480104</c:v>
                </c:pt>
                <c:pt idx="2367">
                  <c:v>0.614693038787579</c:v>
                </c:pt>
                <c:pt idx="2368">
                  <c:v>0.614949910095054</c:v>
                </c:pt>
                <c:pt idx="2369">
                  <c:v>0.615206781402529</c:v>
                </c:pt>
                <c:pt idx="2370">
                  <c:v>0.615463652710004</c:v>
                </c:pt>
                <c:pt idx="2371">
                  <c:v>0.615720524017479</c:v>
                </c:pt>
                <c:pt idx="2372">
                  <c:v>0.615977395324954</c:v>
                </c:pt>
                <c:pt idx="2373">
                  <c:v>0.616234266632429</c:v>
                </c:pt>
                <c:pt idx="2374">
                  <c:v>0.616491137939904</c:v>
                </c:pt>
                <c:pt idx="2375">
                  <c:v>0.616748009247379</c:v>
                </c:pt>
                <c:pt idx="2376">
                  <c:v>0.617004880554854</c:v>
                </c:pt>
                <c:pt idx="2377">
                  <c:v>0.617261751862329</c:v>
                </c:pt>
                <c:pt idx="2378">
                  <c:v>0.617518623169804</c:v>
                </c:pt>
                <c:pt idx="2379">
                  <c:v>0.618032365784754</c:v>
                </c:pt>
                <c:pt idx="2380">
                  <c:v>0.618289237092229</c:v>
                </c:pt>
                <c:pt idx="2381">
                  <c:v>0.618546108399704</c:v>
                </c:pt>
                <c:pt idx="2382">
                  <c:v>0.618802979707179</c:v>
                </c:pt>
                <c:pt idx="2383">
                  <c:v>0.619059851014653</c:v>
                </c:pt>
                <c:pt idx="2384">
                  <c:v>0.619316722322129</c:v>
                </c:pt>
                <c:pt idx="2385">
                  <c:v>0.619573593629603</c:v>
                </c:pt>
                <c:pt idx="2386">
                  <c:v>0.619830464937078</c:v>
                </c:pt>
                <c:pt idx="2387">
                  <c:v>0.620087336244553</c:v>
                </c:pt>
                <c:pt idx="2388">
                  <c:v>0.620344207552028</c:v>
                </c:pt>
                <c:pt idx="2389">
                  <c:v>0.620601078859503</c:v>
                </c:pt>
                <c:pt idx="2390">
                  <c:v>0.620857950166978</c:v>
                </c:pt>
                <c:pt idx="2391">
                  <c:v>0.621114821474453</c:v>
                </c:pt>
                <c:pt idx="2392">
                  <c:v>0.621371692781928</c:v>
                </c:pt>
                <c:pt idx="2393">
                  <c:v>0.621628564089403</c:v>
                </c:pt>
                <c:pt idx="2394">
                  <c:v>0.621885435396878</c:v>
                </c:pt>
                <c:pt idx="2395">
                  <c:v>0.622142306704353</c:v>
                </c:pt>
                <c:pt idx="2396">
                  <c:v>0.622399178011828</c:v>
                </c:pt>
                <c:pt idx="2397">
                  <c:v>0.622656049319303</c:v>
                </c:pt>
                <c:pt idx="2398">
                  <c:v>0.622912920626778</c:v>
                </c:pt>
                <c:pt idx="2399">
                  <c:v>0.623169791934253</c:v>
                </c:pt>
                <c:pt idx="2400">
                  <c:v>0.623426663241728</c:v>
                </c:pt>
                <c:pt idx="2401">
                  <c:v>0.623683534549203</c:v>
                </c:pt>
                <c:pt idx="2402">
                  <c:v>0.623940405856678</c:v>
                </c:pt>
                <c:pt idx="2403">
                  <c:v>0.624197277164153</c:v>
                </c:pt>
                <c:pt idx="2404">
                  <c:v>0.624454148471628</c:v>
                </c:pt>
                <c:pt idx="2405">
                  <c:v>0.624711019779103</c:v>
                </c:pt>
                <c:pt idx="2406">
                  <c:v>0.624967891086578</c:v>
                </c:pt>
                <c:pt idx="2407">
                  <c:v>0.625224762394053</c:v>
                </c:pt>
                <c:pt idx="2408">
                  <c:v>0.625481633701528</c:v>
                </c:pt>
                <c:pt idx="2409">
                  <c:v>0.625738505009003</c:v>
                </c:pt>
                <c:pt idx="2410">
                  <c:v>0.625995376316477</c:v>
                </c:pt>
                <c:pt idx="2411">
                  <c:v>0.626252247623952</c:v>
                </c:pt>
                <c:pt idx="2412">
                  <c:v>0.626509118931427</c:v>
                </c:pt>
                <c:pt idx="2413">
                  <c:v>0.626765990238902</c:v>
                </c:pt>
                <c:pt idx="2414">
                  <c:v>0.627022861546377</c:v>
                </c:pt>
                <c:pt idx="2415">
                  <c:v>0.627279732853852</c:v>
                </c:pt>
                <c:pt idx="2416">
                  <c:v>0.627536604161327</c:v>
                </c:pt>
                <c:pt idx="2417">
                  <c:v>0.627793475468802</c:v>
                </c:pt>
                <c:pt idx="2418">
                  <c:v>0.628050346776277</c:v>
                </c:pt>
                <c:pt idx="2419">
                  <c:v>0.628307218083752</c:v>
                </c:pt>
                <c:pt idx="2420">
                  <c:v>0.628564089391227</c:v>
                </c:pt>
                <c:pt idx="2421">
                  <c:v>0.628820960698702</c:v>
                </c:pt>
                <c:pt idx="2422">
                  <c:v>0.629077832006177</c:v>
                </c:pt>
                <c:pt idx="2423">
                  <c:v>0.629334703313652</c:v>
                </c:pt>
                <c:pt idx="2424">
                  <c:v>0.629591574621127</c:v>
                </c:pt>
                <c:pt idx="2425">
                  <c:v>0.629848445928602</c:v>
                </c:pt>
                <c:pt idx="2426">
                  <c:v>0.630105317236076</c:v>
                </c:pt>
                <c:pt idx="2427">
                  <c:v>0.630362188543551</c:v>
                </c:pt>
                <c:pt idx="2428">
                  <c:v>0.630619059851026</c:v>
                </c:pt>
                <c:pt idx="2429">
                  <c:v>0.630875931158501</c:v>
                </c:pt>
                <c:pt idx="2430">
                  <c:v>0.631132802465976</c:v>
                </c:pt>
                <c:pt idx="2431">
                  <c:v>0.631389673773451</c:v>
                </c:pt>
                <c:pt idx="2432">
                  <c:v>0.631646545080926</c:v>
                </c:pt>
                <c:pt idx="2433">
                  <c:v>0.631903416388401</c:v>
                </c:pt>
                <c:pt idx="2434">
                  <c:v>0.632160287695876</c:v>
                </c:pt>
                <c:pt idx="2435">
                  <c:v>0.632417159003351</c:v>
                </c:pt>
                <c:pt idx="2436">
                  <c:v>0.632674030310826</c:v>
                </c:pt>
                <c:pt idx="2437">
                  <c:v>0.632930901618301</c:v>
                </c:pt>
                <c:pt idx="2438">
                  <c:v>0.633187772925776</c:v>
                </c:pt>
                <c:pt idx="2439">
                  <c:v>0.633444644233251</c:v>
                </c:pt>
                <c:pt idx="2440">
                  <c:v>0.633701515540726</c:v>
                </c:pt>
                <c:pt idx="2441">
                  <c:v>0.633958386848201</c:v>
                </c:pt>
                <c:pt idx="2442">
                  <c:v>0.634215258155676</c:v>
                </c:pt>
                <c:pt idx="2443">
                  <c:v>0.63447212946315</c:v>
                </c:pt>
                <c:pt idx="2444">
                  <c:v>0.634729000770625</c:v>
                </c:pt>
                <c:pt idx="2445">
                  <c:v>0.6349858720781</c:v>
                </c:pt>
                <c:pt idx="2446">
                  <c:v>0.635242743385575</c:v>
                </c:pt>
                <c:pt idx="2447">
                  <c:v>0.63549961469305</c:v>
                </c:pt>
                <c:pt idx="2448">
                  <c:v>0.635756486000525</c:v>
                </c:pt>
                <c:pt idx="2449">
                  <c:v>0.636013357308</c:v>
                </c:pt>
                <c:pt idx="2450">
                  <c:v>0.636270228615475</c:v>
                </c:pt>
                <c:pt idx="2451">
                  <c:v>0.63652709992295</c:v>
                </c:pt>
                <c:pt idx="2452">
                  <c:v>0.636783971230425</c:v>
                </c:pt>
                <c:pt idx="2453">
                  <c:v>0.6370408425379</c:v>
                </c:pt>
                <c:pt idx="2454">
                  <c:v>0.637297713845375</c:v>
                </c:pt>
                <c:pt idx="2455">
                  <c:v>0.63755458515285</c:v>
                </c:pt>
                <c:pt idx="2456">
                  <c:v>0.637811456460325</c:v>
                </c:pt>
                <c:pt idx="2457">
                  <c:v>0.6380683277678</c:v>
                </c:pt>
                <c:pt idx="2458">
                  <c:v>0.638325199075275</c:v>
                </c:pt>
                <c:pt idx="2459">
                  <c:v>0.63858207038275</c:v>
                </c:pt>
                <c:pt idx="2460">
                  <c:v>0.638838941690225</c:v>
                </c:pt>
                <c:pt idx="2461">
                  <c:v>0.6390958129977</c:v>
                </c:pt>
                <c:pt idx="2462">
                  <c:v>0.639352684305174</c:v>
                </c:pt>
                <c:pt idx="2463">
                  <c:v>0.639609555612649</c:v>
                </c:pt>
                <c:pt idx="2464">
                  <c:v>0.639866426920124</c:v>
                </c:pt>
                <c:pt idx="2465">
                  <c:v>0.640123298227599</c:v>
                </c:pt>
                <c:pt idx="2466">
                  <c:v>0.640380169535074</c:v>
                </c:pt>
                <c:pt idx="2467">
                  <c:v>0.640637040842549</c:v>
                </c:pt>
                <c:pt idx="2468">
                  <c:v>0.640893912150024</c:v>
                </c:pt>
                <c:pt idx="2469">
                  <c:v>0.641150783457499</c:v>
                </c:pt>
                <c:pt idx="2470">
                  <c:v>0.641407654764974</c:v>
                </c:pt>
                <c:pt idx="2471">
                  <c:v>0.641664526072449</c:v>
                </c:pt>
                <c:pt idx="2472">
                  <c:v>0.641921397379924</c:v>
                </c:pt>
                <c:pt idx="2473">
                  <c:v>0.642178268687399</c:v>
                </c:pt>
                <c:pt idx="2474">
                  <c:v>0.642435139994874</c:v>
                </c:pt>
                <c:pt idx="2475">
                  <c:v>0.642692011302349</c:v>
                </c:pt>
                <c:pt idx="2476">
                  <c:v>0.642948882609824</c:v>
                </c:pt>
                <c:pt idx="2477">
                  <c:v>0.643205753917299</c:v>
                </c:pt>
                <c:pt idx="2478">
                  <c:v>0.643462625224774</c:v>
                </c:pt>
                <c:pt idx="2479">
                  <c:v>0.643719496532249</c:v>
                </c:pt>
                <c:pt idx="2480">
                  <c:v>0.643976367839724</c:v>
                </c:pt>
                <c:pt idx="2481">
                  <c:v>0.644233239147198</c:v>
                </c:pt>
                <c:pt idx="2482">
                  <c:v>0.644490110454673</c:v>
                </c:pt>
                <c:pt idx="2483">
                  <c:v>0.644746981762148</c:v>
                </c:pt>
                <c:pt idx="2484">
                  <c:v>0.645003853069623</c:v>
                </c:pt>
                <c:pt idx="2485">
                  <c:v>0.645260724377098</c:v>
                </c:pt>
                <c:pt idx="2486">
                  <c:v>0.645517595684573</c:v>
                </c:pt>
                <c:pt idx="2487">
                  <c:v>0.645774466992048</c:v>
                </c:pt>
                <c:pt idx="2488">
                  <c:v>0.646031338299523</c:v>
                </c:pt>
                <c:pt idx="2489">
                  <c:v>0.646288209606998</c:v>
                </c:pt>
                <c:pt idx="2490">
                  <c:v>0.646545080914473</c:v>
                </c:pt>
                <c:pt idx="2491">
                  <c:v>0.646801952221948</c:v>
                </c:pt>
                <c:pt idx="2492">
                  <c:v>0.647058823529423</c:v>
                </c:pt>
                <c:pt idx="2493">
                  <c:v>0.647315694836898</c:v>
                </c:pt>
                <c:pt idx="2494">
                  <c:v>0.647572566144373</c:v>
                </c:pt>
                <c:pt idx="2495">
                  <c:v>0.647829437451848</c:v>
                </c:pt>
                <c:pt idx="2496">
                  <c:v>0.648086308759323</c:v>
                </c:pt>
                <c:pt idx="2497">
                  <c:v>0.648343180066798</c:v>
                </c:pt>
                <c:pt idx="2498">
                  <c:v>0.648600051374273</c:v>
                </c:pt>
                <c:pt idx="2499">
                  <c:v>0.648856922681747</c:v>
                </c:pt>
                <c:pt idx="2500">
                  <c:v>0.649113793989222</c:v>
                </c:pt>
                <c:pt idx="2501">
                  <c:v>0.649370665296697</c:v>
                </c:pt>
                <c:pt idx="2502">
                  <c:v>0.649627536604172</c:v>
                </c:pt>
                <c:pt idx="2503">
                  <c:v>0.649884407911647</c:v>
                </c:pt>
                <c:pt idx="2504">
                  <c:v>0.650141279219122</c:v>
                </c:pt>
                <c:pt idx="2505">
                  <c:v>0.650398150526597</c:v>
                </c:pt>
                <c:pt idx="2506">
                  <c:v>0.650655021834072</c:v>
                </c:pt>
                <c:pt idx="2507">
                  <c:v>0.650911893141547</c:v>
                </c:pt>
                <c:pt idx="2508">
                  <c:v>0.651168764449022</c:v>
                </c:pt>
                <c:pt idx="2509">
                  <c:v>0.651425635756497</c:v>
                </c:pt>
                <c:pt idx="2510">
                  <c:v>0.651682507063972</c:v>
                </c:pt>
                <c:pt idx="2511">
                  <c:v>0.651939378371447</c:v>
                </c:pt>
                <c:pt idx="2512">
                  <c:v>0.652196249678922</c:v>
                </c:pt>
                <c:pt idx="2513">
                  <c:v>0.652453120986397</c:v>
                </c:pt>
                <c:pt idx="2514">
                  <c:v>0.652709992293872</c:v>
                </c:pt>
                <c:pt idx="2515">
                  <c:v>0.652966863601347</c:v>
                </c:pt>
                <c:pt idx="2516">
                  <c:v>0.653223734908822</c:v>
                </c:pt>
                <c:pt idx="2517">
                  <c:v>0.653480606216296</c:v>
                </c:pt>
                <c:pt idx="2518">
                  <c:v>0.653737477523771</c:v>
                </c:pt>
                <c:pt idx="2519">
                  <c:v>0.653994348831246</c:v>
                </c:pt>
                <c:pt idx="2520">
                  <c:v>0.654251220138721</c:v>
                </c:pt>
                <c:pt idx="2521">
                  <c:v>0.654508091446196</c:v>
                </c:pt>
                <c:pt idx="2522">
                  <c:v>0.654764962753671</c:v>
                </c:pt>
                <c:pt idx="2523">
                  <c:v>0.655021834061146</c:v>
                </c:pt>
                <c:pt idx="2524">
                  <c:v>0.655278705368621</c:v>
                </c:pt>
                <c:pt idx="2525">
                  <c:v>0.655535576676096</c:v>
                </c:pt>
                <c:pt idx="2526">
                  <c:v>0.655792447983571</c:v>
                </c:pt>
                <c:pt idx="2527">
                  <c:v>0.656049319291046</c:v>
                </c:pt>
                <c:pt idx="2528">
                  <c:v>0.656306190598521</c:v>
                </c:pt>
                <c:pt idx="2529">
                  <c:v>0.656563061905996</c:v>
                </c:pt>
                <c:pt idx="2530">
                  <c:v>0.656819933213471</c:v>
                </c:pt>
                <c:pt idx="2531">
                  <c:v>0.657076804520946</c:v>
                </c:pt>
                <c:pt idx="2532">
                  <c:v>0.657333675828421</c:v>
                </c:pt>
                <c:pt idx="2533">
                  <c:v>0.657590547135896</c:v>
                </c:pt>
                <c:pt idx="2534">
                  <c:v>0.657847418443371</c:v>
                </c:pt>
                <c:pt idx="2535">
                  <c:v>0.658104289750845</c:v>
                </c:pt>
                <c:pt idx="2536">
                  <c:v>0.65836116105832</c:v>
                </c:pt>
                <c:pt idx="2537">
                  <c:v>0.658618032365795</c:v>
                </c:pt>
                <c:pt idx="2538">
                  <c:v>0.65887490367327</c:v>
                </c:pt>
                <c:pt idx="2539">
                  <c:v>0.659131774980745</c:v>
                </c:pt>
                <c:pt idx="2540">
                  <c:v>0.65938864628822</c:v>
                </c:pt>
                <c:pt idx="2541">
                  <c:v>0.659645517595695</c:v>
                </c:pt>
                <c:pt idx="2542">
                  <c:v>0.65990238890317</c:v>
                </c:pt>
                <c:pt idx="2543">
                  <c:v>0.660159260210645</c:v>
                </c:pt>
                <c:pt idx="2544">
                  <c:v>0.66041613151812</c:v>
                </c:pt>
                <c:pt idx="2545">
                  <c:v>0.660673002825595</c:v>
                </c:pt>
                <c:pt idx="2546">
                  <c:v>0.66092987413307</c:v>
                </c:pt>
                <c:pt idx="2547">
                  <c:v>0.661186745440545</c:v>
                </c:pt>
                <c:pt idx="2548">
                  <c:v>0.66144361674802</c:v>
                </c:pt>
                <c:pt idx="2549">
                  <c:v>0.661700488055495</c:v>
                </c:pt>
                <c:pt idx="2550">
                  <c:v>0.66195735936297</c:v>
                </c:pt>
                <c:pt idx="2551">
                  <c:v>0.662214230670445</c:v>
                </c:pt>
                <c:pt idx="2552">
                  <c:v>0.66247110197792</c:v>
                </c:pt>
                <c:pt idx="2553">
                  <c:v>0.662727973285395</c:v>
                </c:pt>
                <c:pt idx="2554">
                  <c:v>0.662984844592869</c:v>
                </c:pt>
                <c:pt idx="2555">
                  <c:v>0.663241715900344</c:v>
                </c:pt>
                <c:pt idx="2556">
                  <c:v>0.663498587207819</c:v>
                </c:pt>
                <c:pt idx="2557">
                  <c:v>0.663755458515294</c:v>
                </c:pt>
                <c:pt idx="2558">
                  <c:v>0.664012329822769</c:v>
                </c:pt>
                <c:pt idx="2559">
                  <c:v>0.664269201130244</c:v>
                </c:pt>
                <c:pt idx="2560">
                  <c:v>0.664526072437719</c:v>
                </c:pt>
                <c:pt idx="2561">
                  <c:v>0.664782943745194</c:v>
                </c:pt>
                <c:pt idx="2562">
                  <c:v>0.665039815052669</c:v>
                </c:pt>
                <c:pt idx="2563">
                  <c:v>0.665296686360144</c:v>
                </c:pt>
                <c:pt idx="2564">
                  <c:v>0.665553557667619</c:v>
                </c:pt>
                <c:pt idx="2565">
                  <c:v>0.665810428975094</c:v>
                </c:pt>
                <c:pt idx="2566">
                  <c:v>0.666067300282569</c:v>
                </c:pt>
                <c:pt idx="2567">
                  <c:v>0.666324171590044</c:v>
                </c:pt>
                <c:pt idx="2568">
                  <c:v>0.666581042897519</c:v>
                </c:pt>
                <c:pt idx="2569">
                  <c:v>0.666837914204994</c:v>
                </c:pt>
                <c:pt idx="2570">
                  <c:v>0.667094785512469</c:v>
                </c:pt>
                <c:pt idx="2571">
                  <c:v>0.667351656819943</c:v>
                </c:pt>
                <c:pt idx="2572">
                  <c:v>0.667608528127418</c:v>
                </c:pt>
                <c:pt idx="2573">
                  <c:v>0.667865399434893</c:v>
                </c:pt>
                <c:pt idx="2574">
                  <c:v>0.668122270742368</c:v>
                </c:pt>
                <c:pt idx="2575">
                  <c:v>0.668379142049843</c:v>
                </c:pt>
                <c:pt idx="2576">
                  <c:v>0.668636013357318</c:v>
                </c:pt>
                <c:pt idx="2577">
                  <c:v>0.668892884664793</c:v>
                </c:pt>
                <c:pt idx="2578">
                  <c:v>0.669149755972268</c:v>
                </c:pt>
                <c:pt idx="2579">
                  <c:v>0.669406627279743</c:v>
                </c:pt>
                <c:pt idx="2580">
                  <c:v>0.669663498587218</c:v>
                </c:pt>
                <c:pt idx="2581">
                  <c:v>0.669920369894693</c:v>
                </c:pt>
                <c:pt idx="2582">
                  <c:v>0.670177241202168</c:v>
                </c:pt>
                <c:pt idx="2583">
                  <c:v>0.670434112509643</c:v>
                </c:pt>
                <c:pt idx="2584">
                  <c:v>0.670690983817118</c:v>
                </c:pt>
                <c:pt idx="2585">
                  <c:v>0.670947855124593</c:v>
                </c:pt>
                <c:pt idx="2586">
                  <c:v>0.671204726432068</c:v>
                </c:pt>
                <c:pt idx="2587">
                  <c:v>0.671461597739542</c:v>
                </c:pt>
                <c:pt idx="2588">
                  <c:v>0.671718469047018</c:v>
                </c:pt>
                <c:pt idx="2589">
                  <c:v>0.671975340354492</c:v>
                </c:pt>
                <c:pt idx="2590">
                  <c:v>0.672232211661967</c:v>
                </c:pt>
                <c:pt idx="2591">
                  <c:v>0.672489082969442</c:v>
                </c:pt>
                <c:pt idx="2592">
                  <c:v>0.672745954276917</c:v>
                </c:pt>
                <c:pt idx="2593">
                  <c:v>0.673002825584392</c:v>
                </c:pt>
                <c:pt idx="2594">
                  <c:v>0.673259696891867</c:v>
                </c:pt>
                <c:pt idx="2595">
                  <c:v>0.673516568199342</c:v>
                </c:pt>
                <c:pt idx="2596">
                  <c:v>0.673773439506817</c:v>
                </c:pt>
                <c:pt idx="2597">
                  <c:v>0.674030310814292</c:v>
                </c:pt>
                <c:pt idx="2598">
                  <c:v>0.674287182121767</c:v>
                </c:pt>
                <c:pt idx="2599">
                  <c:v>0.674544053429242</c:v>
                </c:pt>
                <c:pt idx="2600">
                  <c:v>0.674800924736717</c:v>
                </c:pt>
                <c:pt idx="2601">
                  <c:v>0.675057796044192</c:v>
                </c:pt>
                <c:pt idx="2602">
                  <c:v>0.675314667351667</c:v>
                </c:pt>
                <c:pt idx="2603">
                  <c:v>0.675571538659142</c:v>
                </c:pt>
                <c:pt idx="2604">
                  <c:v>0.675828409966617</c:v>
                </c:pt>
                <c:pt idx="2605">
                  <c:v>0.676085281274092</c:v>
                </c:pt>
                <c:pt idx="2606">
                  <c:v>0.676342152581567</c:v>
                </c:pt>
                <c:pt idx="2607">
                  <c:v>0.676599023889041</c:v>
                </c:pt>
                <c:pt idx="2608">
                  <c:v>0.676855895196516</c:v>
                </c:pt>
                <c:pt idx="2609">
                  <c:v>0.677112766503991</c:v>
                </c:pt>
                <c:pt idx="2610">
                  <c:v>0.677369637811466</c:v>
                </c:pt>
                <c:pt idx="2611">
                  <c:v>0.677626509118941</c:v>
                </c:pt>
                <c:pt idx="2612">
                  <c:v>0.677883380426416</c:v>
                </c:pt>
                <c:pt idx="2613">
                  <c:v>0.678140251733891</c:v>
                </c:pt>
                <c:pt idx="2614">
                  <c:v>0.678397123041366</c:v>
                </c:pt>
                <c:pt idx="2615">
                  <c:v>0.678653994348841</c:v>
                </c:pt>
                <c:pt idx="2616">
                  <c:v>0.678910865656316</c:v>
                </c:pt>
                <c:pt idx="2617">
                  <c:v>0.679167736963791</c:v>
                </c:pt>
                <c:pt idx="2618">
                  <c:v>0.679424608271266</c:v>
                </c:pt>
                <c:pt idx="2619">
                  <c:v>0.679681479578741</c:v>
                </c:pt>
                <c:pt idx="2620">
                  <c:v>0.679938350886216</c:v>
                </c:pt>
                <c:pt idx="2621">
                  <c:v>0.680195222193691</c:v>
                </c:pt>
                <c:pt idx="2622">
                  <c:v>0.680452093501166</c:v>
                </c:pt>
                <c:pt idx="2623">
                  <c:v>0.680708964808641</c:v>
                </c:pt>
                <c:pt idx="2624">
                  <c:v>0.680965836116116</c:v>
                </c:pt>
                <c:pt idx="2625">
                  <c:v>0.68122270742359</c:v>
                </c:pt>
                <c:pt idx="2626">
                  <c:v>0.681479578731065</c:v>
                </c:pt>
                <c:pt idx="2627">
                  <c:v>0.68173645003854</c:v>
                </c:pt>
                <c:pt idx="2628">
                  <c:v>0.681993321346015</c:v>
                </c:pt>
                <c:pt idx="2629">
                  <c:v>0.68225019265349</c:v>
                </c:pt>
                <c:pt idx="2630">
                  <c:v>0.682507063960965</c:v>
                </c:pt>
                <c:pt idx="2631">
                  <c:v>0.68276393526844</c:v>
                </c:pt>
                <c:pt idx="2632">
                  <c:v>0.683020806575915</c:v>
                </c:pt>
                <c:pt idx="2633">
                  <c:v>0.68327767788339</c:v>
                </c:pt>
                <c:pt idx="2634">
                  <c:v>0.683534549190865</c:v>
                </c:pt>
                <c:pt idx="2635">
                  <c:v>0.68379142049834</c:v>
                </c:pt>
                <c:pt idx="2636">
                  <c:v>0.684048291805815</c:v>
                </c:pt>
                <c:pt idx="2637">
                  <c:v>0.68430516311329</c:v>
                </c:pt>
                <c:pt idx="2638">
                  <c:v>0.684562034420765</c:v>
                </c:pt>
                <c:pt idx="2639">
                  <c:v>0.68481890572824</c:v>
                </c:pt>
                <c:pt idx="2640">
                  <c:v>0.685075777035715</c:v>
                </c:pt>
                <c:pt idx="2641">
                  <c:v>0.68533264834319</c:v>
                </c:pt>
                <c:pt idx="2642">
                  <c:v>0.685589519650665</c:v>
                </c:pt>
                <c:pt idx="2643">
                  <c:v>0.685846390958139</c:v>
                </c:pt>
                <c:pt idx="2644">
                  <c:v>0.686103262265614</c:v>
                </c:pt>
                <c:pt idx="2645">
                  <c:v>0.686360133573089</c:v>
                </c:pt>
                <c:pt idx="2646">
                  <c:v>0.686617004880564</c:v>
                </c:pt>
                <c:pt idx="2647">
                  <c:v>0.686873876188039</c:v>
                </c:pt>
                <c:pt idx="2648">
                  <c:v>0.687130747495514</c:v>
                </c:pt>
                <c:pt idx="2649">
                  <c:v>0.687387618802989</c:v>
                </c:pt>
                <c:pt idx="2650">
                  <c:v>0.687644490110464</c:v>
                </c:pt>
                <c:pt idx="2651">
                  <c:v>0.687901361417939</c:v>
                </c:pt>
                <c:pt idx="2652">
                  <c:v>0.688158232725414</c:v>
                </c:pt>
                <c:pt idx="2653">
                  <c:v>0.688415104032889</c:v>
                </c:pt>
                <c:pt idx="2654">
                  <c:v>0.688671975340364</c:v>
                </c:pt>
                <c:pt idx="2655">
                  <c:v>0.688928846647839</c:v>
                </c:pt>
                <c:pt idx="2656">
                  <c:v>0.689185717955314</c:v>
                </c:pt>
                <c:pt idx="2657">
                  <c:v>0.689442589262789</c:v>
                </c:pt>
                <c:pt idx="2658">
                  <c:v>0.689699460570264</c:v>
                </c:pt>
                <c:pt idx="2659">
                  <c:v>0.689956331877739</c:v>
                </c:pt>
                <c:pt idx="2660">
                  <c:v>0.690213203185214</c:v>
                </c:pt>
                <c:pt idx="2661">
                  <c:v>0.690470074492688</c:v>
                </c:pt>
                <c:pt idx="2662">
                  <c:v>0.690726945800163</c:v>
                </c:pt>
                <c:pt idx="2663">
                  <c:v>0.690983817107638</c:v>
                </c:pt>
                <c:pt idx="2664">
                  <c:v>0.691240688415113</c:v>
                </c:pt>
                <c:pt idx="2665">
                  <c:v>0.691497559722588</c:v>
                </c:pt>
                <c:pt idx="2666">
                  <c:v>0.691754431030063</c:v>
                </c:pt>
                <c:pt idx="2667">
                  <c:v>0.692011302337538</c:v>
                </c:pt>
                <c:pt idx="2668">
                  <c:v>0.692268173645013</c:v>
                </c:pt>
                <c:pt idx="2669">
                  <c:v>0.692525044952488</c:v>
                </c:pt>
                <c:pt idx="2670">
                  <c:v>0.693038787567438</c:v>
                </c:pt>
                <c:pt idx="2671">
                  <c:v>0.693295658874913</c:v>
                </c:pt>
                <c:pt idx="2672">
                  <c:v>0.693552530182388</c:v>
                </c:pt>
                <c:pt idx="2673">
                  <c:v>0.693809401489863</c:v>
                </c:pt>
                <c:pt idx="2674">
                  <c:v>0.694066272797338</c:v>
                </c:pt>
                <c:pt idx="2675">
                  <c:v>0.694323144104813</c:v>
                </c:pt>
                <c:pt idx="2676">
                  <c:v>0.694580015412288</c:v>
                </c:pt>
                <c:pt idx="2677">
                  <c:v>0.694836886719763</c:v>
                </c:pt>
                <c:pt idx="2678">
                  <c:v>0.695093758027237</c:v>
                </c:pt>
                <c:pt idx="2679">
                  <c:v>0.695350629334712</c:v>
                </c:pt>
                <c:pt idx="2680">
                  <c:v>0.695607500642187</c:v>
                </c:pt>
                <c:pt idx="2681">
                  <c:v>0.695864371949662</c:v>
                </c:pt>
                <c:pt idx="2682">
                  <c:v>0.696121243257137</c:v>
                </c:pt>
                <c:pt idx="2683">
                  <c:v>0.696378114564612</c:v>
                </c:pt>
                <c:pt idx="2684">
                  <c:v>0.696634985872087</c:v>
                </c:pt>
                <c:pt idx="2685">
                  <c:v>0.696891857179562</c:v>
                </c:pt>
                <c:pt idx="2686">
                  <c:v>0.697148728487037</c:v>
                </c:pt>
                <c:pt idx="2687">
                  <c:v>0.697662471101987</c:v>
                </c:pt>
                <c:pt idx="2688">
                  <c:v>0.697919342409462</c:v>
                </c:pt>
                <c:pt idx="2689">
                  <c:v>0.698176213716937</c:v>
                </c:pt>
                <c:pt idx="2690">
                  <c:v>0.698433085024412</c:v>
                </c:pt>
                <c:pt idx="2691">
                  <c:v>0.698689956331887</c:v>
                </c:pt>
                <c:pt idx="2692">
                  <c:v>0.698946827639362</c:v>
                </c:pt>
                <c:pt idx="2693">
                  <c:v>0.699203698946837</c:v>
                </c:pt>
                <c:pt idx="2694">
                  <c:v>0.699460570254312</c:v>
                </c:pt>
                <c:pt idx="2695">
                  <c:v>0.699717441561787</c:v>
                </c:pt>
                <c:pt idx="2696">
                  <c:v>0.699974312869262</c:v>
                </c:pt>
                <c:pt idx="2697">
                  <c:v>0.700231184176736</c:v>
                </c:pt>
                <c:pt idx="2698">
                  <c:v>0.700488055484211</c:v>
                </c:pt>
                <c:pt idx="2699">
                  <c:v>0.700744926791686</c:v>
                </c:pt>
                <c:pt idx="2700">
                  <c:v>0.701001798099161</c:v>
                </c:pt>
                <c:pt idx="2701">
                  <c:v>0.701258669406636</c:v>
                </c:pt>
                <c:pt idx="2702">
                  <c:v>0.701515540714111</c:v>
                </c:pt>
                <c:pt idx="2703">
                  <c:v>0.701772412021586</c:v>
                </c:pt>
                <c:pt idx="2704">
                  <c:v>0.702029283329061</c:v>
                </c:pt>
                <c:pt idx="2705">
                  <c:v>0.702286154636536</c:v>
                </c:pt>
                <c:pt idx="2706">
                  <c:v>0.702543025944011</c:v>
                </c:pt>
                <c:pt idx="2707">
                  <c:v>0.702799897251486</c:v>
                </c:pt>
                <c:pt idx="2708">
                  <c:v>0.703056768558961</c:v>
                </c:pt>
                <c:pt idx="2709">
                  <c:v>0.703313639866436</c:v>
                </c:pt>
                <c:pt idx="2710">
                  <c:v>0.703570511173911</c:v>
                </c:pt>
                <c:pt idx="2711">
                  <c:v>0.703827382481386</c:v>
                </c:pt>
                <c:pt idx="2712">
                  <c:v>0.704084253788861</c:v>
                </c:pt>
                <c:pt idx="2713">
                  <c:v>0.704341125096335</c:v>
                </c:pt>
                <c:pt idx="2714">
                  <c:v>0.70459799640381</c:v>
                </c:pt>
                <c:pt idx="2715">
                  <c:v>0.704854867711285</c:v>
                </c:pt>
                <c:pt idx="2716">
                  <c:v>0.70511173901876</c:v>
                </c:pt>
                <c:pt idx="2717">
                  <c:v>0.705368610326235</c:v>
                </c:pt>
                <c:pt idx="2718">
                  <c:v>0.70562548163371</c:v>
                </c:pt>
                <c:pt idx="2719">
                  <c:v>0.705882352941185</c:v>
                </c:pt>
                <c:pt idx="2720">
                  <c:v>0.70613922424866</c:v>
                </c:pt>
                <c:pt idx="2721">
                  <c:v>0.706396095556135</c:v>
                </c:pt>
                <c:pt idx="2722">
                  <c:v>0.70665296686361</c:v>
                </c:pt>
                <c:pt idx="2723">
                  <c:v>0.706909838171085</c:v>
                </c:pt>
                <c:pt idx="2724">
                  <c:v>0.70716670947856</c:v>
                </c:pt>
                <c:pt idx="2725">
                  <c:v>0.707423580786035</c:v>
                </c:pt>
                <c:pt idx="2726">
                  <c:v>0.70768045209351</c:v>
                </c:pt>
                <c:pt idx="2727">
                  <c:v>0.707937323400985</c:v>
                </c:pt>
                <c:pt idx="2728">
                  <c:v>0.70819419470846</c:v>
                </c:pt>
                <c:pt idx="2729">
                  <c:v>0.708451066015935</c:v>
                </c:pt>
                <c:pt idx="2730">
                  <c:v>0.70870793732341</c:v>
                </c:pt>
                <c:pt idx="2731">
                  <c:v>0.708964808630885</c:v>
                </c:pt>
                <c:pt idx="2732">
                  <c:v>0.70922167993836</c:v>
                </c:pt>
                <c:pt idx="2733">
                  <c:v>0.709478551245835</c:v>
                </c:pt>
                <c:pt idx="2734">
                  <c:v>0.70973542255331</c:v>
                </c:pt>
                <c:pt idx="2735">
                  <c:v>0.709992293860784</c:v>
                </c:pt>
                <c:pt idx="2736">
                  <c:v>0.710249165168259</c:v>
                </c:pt>
                <c:pt idx="2737">
                  <c:v>0.710506036475734</c:v>
                </c:pt>
                <c:pt idx="2738">
                  <c:v>0.710762907783209</c:v>
                </c:pt>
                <c:pt idx="2739">
                  <c:v>0.711019779090684</c:v>
                </c:pt>
                <c:pt idx="2740">
                  <c:v>0.711276650398159</c:v>
                </c:pt>
                <c:pt idx="2741">
                  <c:v>0.711533521705634</c:v>
                </c:pt>
                <c:pt idx="2742">
                  <c:v>0.711790393013109</c:v>
                </c:pt>
                <c:pt idx="2743">
                  <c:v>0.712047264320584</c:v>
                </c:pt>
                <c:pt idx="2744">
                  <c:v>0.712304135628059</c:v>
                </c:pt>
                <c:pt idx="2745">
                  <c:v>0.712561006935534</c:v>
                </c:pt>
                <c:pt idx="2746">
                  <c:v>0.712817878243009</c:v>
                </c:pt>
                <c:pt idx="2747">
                  <c:v>0.713074749550484</c:v>
                </c:pt>
                <c:pt idx="2748">
                  <c:v>0.713331620857959</c:v>
                </c:pt>
                <c:pt idx="2749">
                  <c:v>0.713588492165434</c:v>
                </c:pt>
                <c:pt idx="2750">
                  <c:v>0.713845363472909</c:v>
                </c:pt>
                <c:pt idx="2751">
                  <c:v>0.714102234780384</c:v>
                </c:pt>
                <c:pt idx="2752">
                  <c:v>0.714359106087859</c:v>
                </c:pt>
                <c:pt idx="2753">
                  <c:v>0.714615977395333</c:v>
                </c:pt>
                <c:pt idx="2754">
                  <c:v>0.714872848702808</c:v>
                </c:pt>
                <c:pt idx="2755">
                  <c:v>0.715129720010283</c:v>
                </c:pt>
                <c:pt idx="2756">
                  <c:v>0.715386591317758</c:v>
                </c:pt>
                <c:pt idx="2757">
                  <c:v>0.715643462625233</c:v>
                </c:pt>
                <c:pt idx="2758">
                  <c:v>0.715900333932708</c:v>
                </c:pt>
                <c:pt idx="2759">
                  <c:v>0.716157205240183</c:v>
                </c:pt>
                <c:pt idx="2760">
                  <c:v>0.716414076547658</c:v>
                </c:pt>
                <c:pt idx="2761">
                  <c:v>0.716670947855133</c:v>
                </c:pt>
                <c:pt idx="2762">
                  <c:v>0.716927819162608</c:v>
                </c:pt>
                <c:pt idx="2763">
                  <c:v>0.717184690470083</c:v>
                </c:pt>
                <c:pt idx="2764">
                  <c:v>0.717441561777558</c:v>
                </c:pt>
                <c:pt idx="2765">
                  <c:v>0.717698433085033</c:v>
                </c:pt>
                <c:pt idx="2766">
                  <c:v>0.717955304392508</c:v>
                </c:pt>
                <c:pt idx="2767">
                  <c:v>0.718212175699982</c:v>
                </c:pt>
                <c:pt idx="2768">
                  <c:v>0.718469047007457</c:v>
                </c:pt>
                <c:pt idx="2769">
                  <c:v>0.718725918314932</c:v>
                </c:pt>
                <c:pt idx="2770">
                  <c:v>0.718982789622407</c:v>
                </c:pt>
                <c:pt idx="2771">
                  <c:v>0.719239660929882</c:v>
                </c:pt>
                <c:pt idx="2772">
                  <c:v>0.719496532237357</c:v>
                </c:pt>
                <c:pt idx="2773">
                  <c:v>0.719753403544832</c:v>
                </c:pt>
                <c:pt idx="2774">
                  <c:v>0.720010274852307</c:v>
                </c:pt>
                <c:pt idx="2775">
                  <c:v>0.720267146159782</c:v>
                </c:pt>
                <c:pt idx="2776">
                  <c:v>0.720524017467257</c:v>
                </c:pt>
                <c:pt idx="2777">
                  <c:v>0.720780888774732</c:v>
                </c:pt>
                <c:pt idx="2778">
                  <c:v>0.721037760082207</c:v>
                </c:pt>
                <c:pt idx="2779">
                  <c:v>0.721294631389682</c:v>
                </c:pt>
                <c:pt idx="2780">
                  <c:v>0.721551502697157</c:v>
                </c:pt>
                <c:pt idx="2781">
                  <c:v>0.721808374004632</c:v>
                </c:pt>
                <c:pt idx="2782">
                  <c:v>0.722065245312107</c:v>
                </c:pt>
                <c:pt idx="2783">
                  <c:v>0.722322116619582</c:v>
                </c:pt>
                <c:pt idx="2784">
                  <c:v>0.722578987927057</c:v>
                </c:pt>
                <c:pt idx="2785">
                  <c:v>0.722835859234532</c:v>
                </c:pt>
                <c:pt idx="2786">
                  <c:v>0.723092730542007</c:v>
                </c:pt>
                <c:pt idx="2787">
                  <c:v>0.723349601849481</c:v>
                </c:pt>
                <c:pt idx="2788">
                  <c:v>0.723606473156956</c:v>
                </c:pt>
                <c:pt idx="2789">
                  <c:v>0.723863344464431</c:v>
                </c:pt>
                <c:pt idx="2790">
                  <c:v>0.724120215771906</c:v>
                </c:pt>
                <c:pt idx="2791">
                  <c:v>0.724377087079381</c:v>
                </c:pt>
                <c:pt idx="2792">
                  <c:v>0.724633958386856</c:v>
                </c:pt>
                <c:pt idx="2793">
                  <c:v>0.724890829694331</c:v>
                </c:pt>
                <c:pt idx="2794">
                  <c:v>0.725147701001806</c:v>
                </c:pt>
                <c:pt idx="2795">
                  <c:v>0.725404572309281</c:v>
                </c:pt>
                <c:pt idx="2796">
                  <c:v>0.725661443616756</c:v>
                </c:pt>
                <c:pt idx="2797">
                  <c:v>0.725918314924231</c:v>
                </c:pt>
                <c:pt idx="2798">
                  <c:v>0.726175186231706</c:v>
                </c:pt>
                <c:pt idx="2799">
                  <c:v>0.726432057539181</c:v>
                </c:pt>
                <c:pt idx="2800">
                  <c:v>0.726688928846656</c:v>
                </c:pt>
                <c:pt idx="2801">
                  <c:v>0.726945800154131</c:v>
                </c:pt>
                <c:pt idx="2802">
                  <c:v>0.727202671461605</c:v>
                </c:pt>
                <c:pt idx="2803">
                  <c:v>0.72745954276908</c:v>
                </c:pt>
                <c:pt idx="2804">
                  <c:v>0.727716414076555</c:v>
                </c:pt>
                <c:pt idx="2805">
                  <c:v>0.72797328538403</c:v>
                </c:pt>
                <c:pt idx="2806">
                  <c:v>0.728230156691505</c:v>
                </c:pt>
                <c:pt idx="2807">
                  <c:v>0.72848702799898</c:v>
                </c:pt>
                <c:pt idx="2808">
                  <c:v>0.728743899306455</c:v>
                </c:pt>
                <c:pt idx="2809">
                  <c:v>0.72900077061393</c:v>
                </c:pt>
                <c:pt idx="2810">
                  <c:v>0.729257641921405</c:v>
                </c:pt>
                <c:pt idx="2811">
                  <c:v>0.72951451322888</c:v>
                </c:pt>
                <c:pt idx="2812">
                  <c:v>0.729771384536355</c:v>
                </c:pt>
                <c:pt idx="2813">
                  <c:v>0.73002825584383</c:v>
                </c:pt>
                <c:pt idx="2814">
                  <c:v>0.730285127151305</c:v>
                </c:pt>
                <c:pt idx="2815">
                  <c:v>0.73054199845878</c:v>
                </c:pt>
                <c:pt idx="2816">
                  <c:v>0.730798869766255</c:v>
                </c:pt>
                <c:pt idx="2817">
                  <c:v>0.73105574107373</c:v>
                </c:pt>
                <c:pt idx="2818">
                  <c:v>0.731312612381205</c:v>
                </c:pt>
                <c:pt idx="2819">
                  <c:v>0.73156948368868</c:v>
                </c:pt>
                <c:pt idx="2820">
                  <c:v>0.731826354996155</c:v>
                </c:pt>
                <c:pt idx="2821">
                  <c:v>0.732083226303629</c:v>
                </c:pt>
                <c:pt idx="2822">
                  <c:v>0.732340097611104</c:v>
                </c:pt>
                <c:pt idx="2823">
                  <c:v>0.732596968918579</c:v>
                </c:pt>
                <c:pt idx="2824">
                  <c:v>0.732853840226054</c:v>
                </c:pt>
                <c:pt idx="2825">
                  <c:v>0.733110711533529</c:v>
                </c:pt>
                <c:pt idx="2826">
                  <c:v>0.733367582841004</c:v>
                </c:pt>
                <c:pt idx="2827">
                  <c:v>0.733624454148479</c:v>
                </c:pt>
                <c:pt idx="2828">
                  <c:v>0.733881325455954</c:v>
                </c:pt>
                <c:pt idx="2829">
                  <c:v>0.734138196763429</c:v>
                </c:pt>
                <c:pt idx="2830">
                  <c:v>0.734395068070904</c:v>
                </c:pt>
                <c:pt idx="2831">
                  <c:v>0.734651939378379</c:v>
                </c:pt>
                <c:pt idx="2832">
                  <c:v>0.734908810685854</c:v>
                </c:pt>
                <c:pt idx="2833">
                  <c:v>0.735165681993329</c:v>
                </c:pt>
                <c:pt idx="2834">
                  <c:v>0.735422553300804</c:v>
                </c:pt>
                <c:pt idx="2835">
                  <c:v>0.735679424608279</c:v>
                </c:pt>
                <c:pt idx="2836">
                  <c:v>0.735936295915754</c:v>
                </c:pt>
                <c:pt idx="2837">
                  <c:v>0.736193167223229</c:v>
                </c:pt>
                <c:pt idx="2838">
                  <c:v>0.736450038530704</c:v>
                </c:pt>
                <c:pt idx="2839">
                  <c:v>0.736706909838179</c:v>
                </c:pt>
                <c:pt idx="2840">
                  <c:v>0.736963781145654</c:v>
                </c:pt>
                <c:pt idx="2841">
                  <c:v>0.737220652453128</c:v>
                </c:pt>
                <c:pt idx="2842">
                  <c:v>0.737477523760603</c:v>
                </c:pt>
                <c:pt idx="2843">
                  <c:v>0.737734395068078</c:v>
                </c:pt>
                <c:pt idx="2844">
                  <c:v>0.737991266375553</c:v>
                </c:pt>
                <c:pt idx="2845">
                  <c:v>0.738248137683028</c:v>
                </c:pt>
                <c:pt idx="2846">
                  <c:v>0.738505008990503</c:v>
                </c:pt>
                <c:pt idx="2847">
                  <c:v>0.738761880297978</c:v>
                </c:pt>
                <c:pt idx="2848">
                  <c:v>0.739018751605453</c:v>
                </c:pt>
                <c:pt idx="2849">
                  <c:v>0.739275622912928</c:v>
                </c:pt>
                <c:pt idx="2850">
                  <c:v>0.739532494220403</c:v>
                </c:pt>
                <c:pt idx="2851">
                  <c:v>0.739789365527878</c:v>
                </c:pt>
                <c:pt idx="2852">
                  <c:v>0.740046236835353</c:v>
                </c:pt>
                <c:pt idx="2853">
                  <c:v>0.740303108142828</c:v>
                </c:pt>
                <c:pt idx="2854">
                  <c:v>0.740559979450303</c:v>
                </c:pt>
                <c:pt idx="2855">
                  <c:v>0.740816850757778</c:v>
                </c:pt>
                <c:pt idx="2856">
                  <c:v>0.741073722065252</c:v>
                </c:pt>
                <c:pt idx="2857">
                  <c:v>0.741330593372727</c:v>
                </c:pt>
                <c:pt idx="2858">
                  <c:v>0.741587464680202</c:v>
                </c:pt>
                <c:pt idx="2859">
                  <c:v>0.741844335987677</c:v>
                </c:pt>
                <c:pt idx="2860">
                  <c:v>0.742101207295152</c:v>
                </c:pt>
                <c:pt idx="2861">
                  <c:v>0.742358078602627</c:v>
                </c:pt>
                <c:pt idx="2862">
                  <c:v>0.742614949910102</c:v>
                </c:pt>
                <c:pt idx="2863">
                  <c:v>0.742871821217577</c:v>
                </c:pt>
                <c:pt idx="2864">
                  <c:v>0.743128692525052</c:v>
                </c:pt>
                <c:pt idx="2865">
                  <c:v>0.743385563832527</c:v>
                </c:pt>
                <c:pt idx="2866">
                  <c:v>0.743642435140002</c:v>
                </c:pt>
                <c:pt idx="2867">
                  <c:v>0.743899306447477</c:v>
                </c:pt>
                <c:pt idx="2868">
                  <c:v>0.744156177754952</c:v>
                </c:pt>
                <c:pt idx="2869">
                  <c:v>0.744413049062427</c:v>
                </c:pt>
                <c:pt idx="2870">
                  <c:v>0.744669920369902</c:v>
                </c:pt>
                <c:pt idx="2871">
                  <c:v>0.744926791677377</c:v>
                </c:pt>
                <c:pt idx="2872">
                  <c:v>0.745183662984851</c:v>
                </c:pt>
                <c:pt idx="2873">
                  <c:v>0.745440534292326</c:v>
                </c:pt>
                <c:pt idx="2874">
                  <c:v>0.745697405599801</c:v>
                </c:pt>
                <c:pt idx="2875">
                  <c:v>0.745954276907276</c:v>
                </c:pt>
                <c:pt idx="2876">
                  <c:v>0.746211148214751</c:v>
                </c:pt>
                <c:pt idx="2877">
                  <c:v>0.746468019522226</c:v>
                </c:pt>
                <c:pt idx="2878">
                  <c:v>0.746724890829701</c:v>
                </c:pt>
                <c:pt idx="2879">
                  <c:v>0.746981762137176</c:v>
                </c:pt>
                <c:pt idx="2880">
                  <c:v>0.747238633444651</c:v>
                </c:pt>
                <c:pt idx="2881">
                  <c:v>0.747495504752126</c:v>
                </c:pt>
                <c:pt idx="2882">
                  <c:v>0.748009247367076</c:v>
                </c:pt>
                <c:pt idx="2883">
                  <c:v>0.748266118674551</c:v>
                </c:pt>
                <c:pt idx="2884">
                  <c:v>0.748522989982026</c:v>
                </c:pt>
                <c:pt idx="2885">
                  <c:v>0.748779861289501</c:v>
                </c:pt>
                <c:pt idx="2886">
                  <c:v>0.749036732596976</c:v>
                </c:pt>
                <c:pt idx="2887">
                  <c:v>0.749293603904451</c:v>
                </c:pt>
                <c:pt idx="2888">
                  <c:v>0.749550475211926</c:v>
                </c:pt>
                <c:pt idx="2889">
                  <c:v>0.749807346519401</c:v>
                </c:pt>
                <c:pt idx="2890">
                  <c:v>0.750064217826876</c:v>
                </c:pt>
                <c:pt idx="2891">
                  <c:v>0.75032108913435</c:v>
                </c:pt>
                <c:pt idx="2892">
                  <c:v>0.750577960441825</c:v>
                </c:pt>
                <c:pt idx="2893">
                  <c:v>0.7508348317493</c:v>
                </c:pt>
                <c:pt idx="2894">
                  <c:v>0.751091703056775</c:v>
                </c:pt>
                <c:pt idx="2895">
                  <c:v>0.75134857436425</c:v>
                </c:pt>
                <c:pt idx="2896">
                  <c:v>0.751605445671725</c:v>
                </c:pt>
                <c:pt idx="2897">
                  <c:v>0.7518623169792</c:v>
                </c:pt>
                <c:pt idx="2898">
                  <c:v>0.752119188286675</c:v>
                </c:pt>
                <c:pt idx="2899">
                  <c:v>0.75237605959415</c:v>
                </c:pt>
                <c:pt idx="2900">
                  <c:v>0.752632930901625</c:v>
                </c:pt>
                <c:pt idx="2901">
                  <c:v>0.7528898022091</c:v>
                </c:pt>
                <c:pt idx="2902">
                  <c:v>0.753146673516575</c:v>
                </c:pt>
                <c:pt idx="2903">
                  <c:v>0.75340354482405</c:v>
                </c:pt>
                <c:pt idx="2904">
                  <c:v>0.753660416131525</c:v>
                </c:pt>
                <c:pt idx="2905">
                  <c:v>0.753917287439</c:v>
                </c:pt>
                <c:pt idx="2906">
                  <c:v>0.754174158746475</c:v>
                </c:pt>
                <c:pt idx="2907">
                  <c:v>0.75443103005395</c:v>
                </c:pt>
                <c:pt idx="2908">
                  <c:v>0.754687901361425</c:v>
                </c:pt>
                <c:pt idx="2909">
                  <c:v>0.7549447726689</c:v>
                </c:pt>
                <c:pt idx="2910">
                  <c:v>0.755201643976375</c:v>
                </c:pt>
                <c:pt idx="2911">
                  <c:v>0.755458515283849</c:v>
                </c:pt>
                <c:pt idx="2912">
                  <c:v>0.755715386591324</c:v>
                </c:pt>
                <c:pt idx="2913">
                  <c:v>0.755972257898799</c:v>
                </c:pt>
                <c:pt idx="2914">
                  <c:v>0.756229129206274</c:v>
                </c:pt>
                <c:pt idx="2915">
                  <c:v>0.756486000513749</c:v>
                </c:pt>
                <c:pt idx="2916">
                  <c:v>0.756742871821224</c:v>
                </c:pt>
                <c:pt idx="2917">
                  <c:v>0.756999743128699</c:v>
                </c:pt>
                <c:pt idx="2918">
                  <c:v>0.757256614436174</c:v>
                </c:pt>
                <c:pt idx="2919">
                  <c:v>0.757513485743649</c:v>
                </c:pt>
                <c:pt idx="2920">
                  <c:v>0.757770357051124</c:v>
                </c:pt>
                <c:pt idx="2921">
                  <c:v>0.758027228358599</c:v>
                </c:pt>
                <c:pt idx="2922">
                  <c:v>0.758284099666074</c:v>
                </c:pt>
                <c:pt idx="2923">
                  <c:v>0.758540970973549</c:v>
                </c:pt>
                <c:pt idx="2924">
                  <c:v>0.758797842281024</c:v>
                </c:pt>
                <c:pt idx="2925">
                  <c:v>0.759054713588499</c:v>
                </c:pt>
                <c:pt idx="2926">
                  <c:v>0.759311584895974</c:v>
                </c:pt>
                <c:pt idx="2927">
                  <c:v>0.759568456203449</c:v>
                </c:pt>
                <c:pt idx="2928">
                  <c:v>0.759825327510924</c:v>
                </c:pt>
                <c:pt idx="2929">
                  <c:v>0.760082198818398</c:v>
                </c:pt>
                <c:pt idx="2930">
                  <c:v>0.760339070125873</c:v>
                </c:pt>
                <c:pt idx="2931">
                  <c:v>0.760595941433348</c:v>
                </c:pt>
                <c:pt idx="2932">
                  <c:v>0.760852812740823</c:v>
                </c:pt>
                <c:pt idx="2933">
                  <c:v>0.761109684048298</c:v>
                </c:pt>
                <c:pt idx="2934">
                  <c:v>0.761366555355773</c:v>
                </c:pt>
                <c:pt idx="2935">
                  <c:v>0.761623426663248</c:v>
                </c:pt>
                <c:pt idx="2936">
                  <c:v>0.761880297970723</c:v>
                </c:pt>
                <c:pt idx="2937">
                  <c:v>0.762137169278198</c:v>
                </c:pt>
                <c:pt idx="2938">
                  <c:v>0.762394040585673</c:v>
                </c:pt>
                <c:pt idx="2939">
                  <c:v>0.762650911893148</c:v>
                </c:pt>
                <c:pt idx="2940">
                  <c:v>0.762907783200623</c:v>
                </c:pt>
                <c:pt idx="2941">
                  <c:v>0.763164654508098</c:v>
                </c:pt>
                <c:pt idx="2942">
                  <c:v>0.763421525815573</c:v>
                </c:pt>
                <c:pt idx="2943">
                  <c:v>0.763678397123048</c:v>
                </c:pt>
                <c:pt idx="2944">
                  <c:v>0.763935268430523</c:v>
                </c:pt>
                <c:pt idx="2945">
                  <c:v>0.764192139737998</c:v>
                </c:pt>
                <c:pt idx="2946">
                  <c:v>0.764449011045473</c:v>
                </c:pt>
                <c:pt idx="2947">
                  <c:v>0.764705882352948</c:v>
                </c:pt>
                <c:pt idx="2948">
                  <c:v>0.764962753660422</c:v>
                </c:pt>
                <c:pt idx="2949">
                  <c:v>0.765219624967897</c:v>
                </c:pt>
                <c:pt idx="2950">
                  <c:v>0.765476496275372</c:v>
                </c:pt>
                <c:pt idx="2951">
                  <c:v>0.765733367582847</c:v>
                </c:pt>
                <c:pt idx="2952">
                  <c:v>0.765990238890322</c:v>
                </c:pt>
                <c:pt idx="2953">
                  <c:v>0.766247110197797</c:v>
                </c:pt>
                <c:pt idx="2954">
                  <c:v>0.766503981505272</c:v>
                </c:pt>
                <c:pt idx="2955">
                  <c:v>0.766760852812747</c:v>
                </c:pt>
                <c:pt idx="2956">
                  <c:v>0.767017724120222</c:v>
                </c:pt>
                <c:pt idx="2957">
                  <c:v>0.767274595427697</c:v>
                </c:pt>
                <c:pt idx="2958">
                  <c:v>0.767531466735172</c:v>
                </c:pt>
                <c:pt idx="2959">
                  <c:v>0.767788338042647</c:v>
                </c:pt>
                <c:pt idx="2960">
                  <c:v>0.768045209350122</c:v>
                </c:pt>
                <c:pt idx="2961">
                  <c:v>0.768302080657597</c:v>
                </c:pt>
                <c:pt idx="2962">
                  <c:v>0.768558951965072</c:v>
                </c:pt>
                <c:pt idx="2963">
                  <c:v>0.768815823272547</c:v>
                </c:pt>
                <c:pt idx="2964">
                  <c:v>0.769072694580022</c:v>
                </c:pt>
                <c:pt idx="2965">
                  <c:v>0.769329565887497</c:v>
                </c:pt>
                <c:pt idx="2966">
                  <c:v>0.769586437194972</c:v>
                </c:pt>
                <c:pt idx="2967">
                  <c:v>0.769843308502447</c:v>
                </c:pt>
                <c:pt idx="2968">
                  <c:v>0.770100179809921</c:v>
                </c:pt>
                <c:pt idx="2969">
                  <c:v>0.770357051117396</c:v>
                </c:pt>
                <c:pt idx="2970">
                  <c:v>0.770613922424871</c:v>
                </c:pt>
                <c:pt idx="2971">
                  <c:v>0.770870793732346</c:v>
                </c:pt>
                <c:pt idx="2972">
                  <c:v>0.771127665039821</c:v>
                </c:pt>
                <c:pt idx="2973">
                  <c:v>0.771384536347296</c:v>
                </c:pt>
                <c:pt idx="2974">
                  <c:v>0.771641407654771</c:v>
                </c:pt>
                <c:pt idx="2975">
                  <c:v>0.771898278962246</c:v>
                </c:pt>
                <c:pt idx="2976">
                  <c:v>0.772155150269721</c:v>
                </c:pt>
                <c:pt idx="2977">
                  <c:v>0.772412021577196</c:v>
                </c:pt>
                <c:pt idx="2978">
                  <c:v>0.772668892884671</c:v>
                </c:pt>
                <c:pt idx="2979">
                  <c:v>0.772925764192146</c:v>
                </c:pt>
                <c:pt idx="2980">
                  <c:v>0.773182635499621</c:v>
                </c:pt>
                <c:pt idx="2981">
                  <c:v>0.773439506807096</c:v>
                </c:pt>
                <c:pt idx="2982">
                  <c:v>0.773696378114571</c:v>
                </c:pt>
                <c:pt idx="2983">
                  <c:v>0.773953249422046</c:v>
                </c:pt>
                <c:pt idx="2984">
                  <c:v>0.774210120729521</c:v>
                </c:pt>
                <c:pt idx="2985">
                  <c:v>0.774466992036996</c:v>
                </c:pt>
                <c:pt idx="2986">
                  <c:v>0.774723863344471</c:v>
                </c:pt>
                <c:pt idx="2987">
                  <c:v>0.774980734651946</c:v>
                </c:pt>
                <c:pt idx="2988">
                  <c:v>0.77523760595942</c:v>
                </c:pt>
                <c:pt idx="2989">
                  <c:v>0.775494477266895</c:v>
                </c:pt>
                <c:pt idx="2990">
                  <c:v>0.77575134857437</c:v>
                </c:pt>
                <c:pt idx="2991">
                  <c:v>0.776008219881845</c:v>
                </c:pt>
                <c:pt idx="2992">
                  <c:v>0.77626509118932</c:v>
                </c:pt>
                <c:pt idx="2993">
                  <c:v>0.776521962496795</c:v>
                </c:pt>
                <c:pt idx="2994">
                  <c:v>0.77677883380427</c:v>
                </c:pt>
                <c:pt idx="2995">
                  <c:v>0.777035705111745</c:v>
                </c:pt>
                <c:pt idx="2996">
                  <c:v>0.77729257641922</c:v>
                </c:pt>
                <c:pt idx="2997">
                  <c:v>0.777549447726695</c:v>
                </c:pt>
                <c:pt idx="2998">
                  <c:v>0.77780631903417</c:v>
                </c:pt>
                <c:pt idx="2999">
                  <c:v>0.778063190341645</c:v>
                </c:pt>
                <c:pt idx="3000">
                  <c:v>0.77832006164912</c:v>
                </c:pt>
                <c:pt idx="3001">
                  <c:v>0.778576932956595</c:v>
                </c:pt>
                <c:pt idx="3002">
                  <c:v>0.77883380426407</c:v>
                </c:pt>
                <c:pt idx="3003">
                  <c:v>0.779090675571545</c:v>
                </c:pt>
                <c:pt idx="3004">
                  <c:v>0.77934754687902</c:v>
                </c:pt>
                <c:pt idx="3005">
                  <c:v>0.779604418186495</c:v>
                </c:pt>
                <c:pt idx="3006">
                  <c:v>0.77986128949397</c:v>
                </c:pt>
                <c:pt idx="3007">
                  <c:v>0.780118160801445</c:v>
                </c:pt>
                <c:pt idx="3008">
                  <c:v>0.78037503210892</c:v>
                </c:pt>
                <c:pt idx="3009">
                  <c:v>0.780631903416394</c:v>
                </c:pt>
                <c:pt idx="3010">
                  <c:v>0.780888774723869</c:v>
                </c:pt>
                <c:pt idx="3011">
                  <c:v>0.781145646031344</c:v>
                </c:pt>
                <c:pt idx="3012">
                  <c:v>0.781402517338819</c:v>
                </c:pt>
                <c:pt idx="3013">
                  <c:v>0.781659388646294</c:v>
                </c:pt>
                <c:pt idx="3014">
                  <c:v>0.781916259953769</c:v>
                </c:pt>
                <c:pt idx="3015">
                  <c:v>0.782173131261244</c:v>
                </c:pt>
                <c:pt idx="3016">
                  <c:v>0.782430002568719</c:v>
                </c:pt>
                <c:pt idx="3017">
                  <c:v>0.782686873876194</c:v>
                </c:pt>
                <c:pt idx="3018">
                  <c:v>0.782943745183669</c:v>
                </c:pt>
                <c:pt idx="3019">
                  <c:v>0.783200616491144</c:v>
                </c:pt>
                <c:pt idx="3020">
                  <c:v>0.783457487798619</c:v>
                </c:pt>
                <c:pt idx="3021">
                  <c:v>0.783714359106094</c:v>
                </c:pt>
                <c:pt idx="3022">
                  <c:v>0.783971230413569</c:v>
                </c:pt>
                <c:pt idx="3023">
                  <c:v>0.784228101721044</c:v>
                </c:pt>
                <c:pt idx="3024">
                  <c:v>0.784484973028519</c:v>
                </c:pt>
                <c:pt idx="3025">
                  <c:v>0.784741844335994</c:v>
                </c:pt>
                <c:pt idx="3026">
                  <c:v>0.784998715643469</c:v>
                </c:pt>
                <c:pt idx="3027">
                  <c:v>0.785255586950943</c:v>
                </c:pt>
                <c:pt idx="3028">
                  <c:v>0.785512458258418</c:v>
                </c:pt>
                <c:pt idx="3029">
                  <c:v>0.785769329565893</c:v>
                </c:pt>
                <c:pt idx="3030">
                  <c:v>0.786026200873368</c:v>
                </c:pt>
                <c:pt idx="3031">
                  <c:v>0.786283072180843</c:v>
                </c:pt>
                <c:pt idx="3032">
                  <c:v>0.786539943488318</c:v>
                </c:pt>
                <c:pt idx="3033">
                  <c:v>0.786796814795793</c:v>
                </c:pt>
                <c:pt idx="3034">
                  <c:v>0.787053686103268</c:v>
                </c:pt>
                <c:pt idx="3035">
                  <c:v>0.787310557410743</c:v>
                </c:pt>
                <c:pt idx="3036">
                  <c:v>0.787567428718218</c:v>
                </c:pt>
                <c:pt idx="3037">
                  <c:v>0.787824300025693</c:v>
                </c:pt>
                <c:pt idx="3038">
                  <c:v>0.788081171333168</c:v>
                </c:pt>
                <c:pt idx="3039">
                  <c:v>0.788338042640643</c:v>
                </c:pt>
                <c:pt idx="3040">
                  <c:v>0.788594913948118</c:v>
                </c:pt>
                <c:pt idx="3041">
                  <c:v>0.788851785255593</c:v>
                </c:pt>
                <c:pt idx="3042">
                  <c:v>0.789108656563068</c:v>
                </c:pt>
                <c:pt idx="3043">
                  <c:v>0.789365527870543</c:v>
                </c:pt>
                <c:pt idx="3044">
                  <c:v>0.789622399178018</c:v>
                </c:pt>
                <c:pt idx="3045">
                  <c:v>0.789879270485493</c:v>
                </c:pt>
                <c:pt idx="3046">
                  <c:v>0.790136141792968</c:v>
                </c:pt>
                <c:pt idx="3047">
                  <c:v>0.790393013100442</c:v>
                </c:pt>
                <c:pt idx="3048">
                  <c:v>0.790649884407917</c:v>
                </c:pt>
                <c:pt idx="3049">
                  <c:v>0.790906755715392</c:v>
                </c:pt>
                <c:pt idx="3050">
                  <c:v>0.791163627022867</c:v>
                </c:pt>
                <c:pt idx="3051">
                  <c:v>0.791420498330342</c:v>
                </c:pt>
                <c:pt idx="3052">
                  <c:v>0.791677369637817</c:v>
                </c:pt>
                <c:pt idx="3053">
                  <c:v>0.791934240945292</c:v>
                </c:pt>
                <c:pt idx="3054">
                  <c:v>0.792191112252767</c:v>
                </c:pt>
                <c:pt idx="3055">
                  <c:v>0.792447983560242</c:v>
                </c:pt>
                <c:pt idx="3056">
                  <c:v>0.792704854867717</c:v>
                </c:pt>
                <c:pt idx="3057">
                  <c:v>0.792961726175192</c:v>
                </c:pt>
                <c:pt idx="3058">
                  <c:v>0.793218597482667</c:v>
                </c:pt>
                <c:pt idx="3059">
                  <c:v>0.793475468790142</c:v>
                </c:pt>
                <c:pt idx="3060">
                  <c:v>0.793732340097617</c:v>
                </c:pt>
                <c:pt idx="3061">
                  <c:v>0.793989211405092</c:v>
                </c:pt>
                <c:pt idx="3062">
                  <c:v>0.794246082712567</c:v>
                </c:pt>
                <c:pt idx="3063">
                  <c:v>0.794502954020042</c:v>
                </c:pt>
                <c:pt idx="3064">
                  <c:v>0.794759825327517</c:v>
                </c:pt>
                <c:pt idx="3065">
                  <c:v>0.795016696634992</c:v>
                </c:pt>
                <c:pt idx="3066">
                  <c:v>0.795273567942467</c:v>
                </c:pt>
                <c:pt idx="3067">
                  <c:v>0.795530439249941</c:v>
                </c:pt>
                <c:pt idx="3068">
                  <c:v>0.795787310557416</c:v>
                </c:pt>
                <c:pt idx="3069">
                  <c:v>0.796044181864891</c:v>
                </c:pt>
                <c:pt idx="3070">
                  <c:v>0.796301053172366</c:v>
                </c:pt>
                <c:pt idx="3071">
                  <c:v>0.796557924479841</c:v>
                </c:pt>
                <c:pt idx="3072">
                  <c:v>0.796814795787316</c:v>
                </c:pt>
                <c:pt idx="3073">
                  <c:v>0.797071667094791</c:v>
                </c:pt>
                <c:pt idx="3074">
                  <c:v>0.797328538402266</c:v>
                </c:pt>
                <c:pt idx="3075">
                  <c:v>0.797585409709741</c:v>
                </c:pt>
                <c:pt idx="3076">
                  <c:v>0.797842281017216</c:v>
                </c:pt>
                <c:pt idx="3077">
                  <c:v>0.798099152324691</c:v>
                </c:pt>
                <c:pt idx="3078">
                  <c:v>0.798356023632166</c:v>
                </c:pt>
                <c:pt idx="3079">
                  <c:v>0.798612894939641</c:v>
                </c:pt>
                <c:pt idx="3080">
                  <c:v>0.798869766247116</c:v>
                </c:pt>
                <c:pt idx="3081">
                  <c:v>0.799126637554591</c:v>
                </c:pt>
                <c:pt idx="3082">
                  <c:v>0.799383508862066</c:v>
                </c:pt>
                <c:pt idx="3083">
                  <c:v>0.799640380169541</c:v>
                </c:pt>
                <c:pt idx="3084">
                  <c:v>0.799897251477016</c:v>
                </c:pt>
                <c:pt idx="3085">
                  <c:v>0.800154122784491</c:v>
                </c:pt>
                <c:pt idx="3086">
                  <c:v>0.800410994091966</c:v>
                </c:pt>
                <c:pt idx="3087">
                  <c:v>0.800667865399441</c:v>
                </c:pt>
                <c:pt idx="3088">
                  <c:v>0.800924736706915</c:v>
                </c:pt>
                <c:pt idx="3089">
                  <c:v>0.80118160801439</c:v>
                </c:pt>
                <c:pt idx="3090">
                  <c:v>0.801438479321865</c:v>
                </c:pt>
                <c:pt idx="3091">
                  <c:v>0.80169535062934</c:v>
                </c:pt>
                <c:pt idx="3092">
                  <c:v>0.801952221936815</c:v>
                </c:pt>
                <c:pt idx="3093">
                  <c:v>0.80220909324429</c:v>
                </c:pt>
                <c:pt idx="3094">
                  <c:v>0.802465964551765</c:v>
                </c:pt>
                <c:pt idx="3095">
                  <c:v>0.80272283585924</c:v>
                </c:pt>
                <c:pt idx="3096">
                  <c:v>0.802979707166715</c:v>
                </c:pt>
                <c:pt idx="3097">
                  <c:v>0.80323657847419</c:v>
                </c:pt>
                <c:pt idx="3098">
                  <c:v>0.803493449781665</c:v>
                </c:pt>
                <c:pt idx="3099">
                  <c:v>0.80375032108914</c:v>
                </c:pt>
                <c:pt idx="3100">
                  <c:v>0.804007192396615</c:v>
                </c:pt>
                <c:pt idx="3101">
                  <c:v>0.80426406370409</c:v>
                </c:pt>
                <c:pt idx="3102">
                  <c:v>0.804520935011565</c:v>
                </c:pt>
                <c:pt idx="3103">
                  <c:v>0.80477780631904</c:v>
                </c:pt>
                <c:pt idx="3104">
                  <c:v>0.805034677626515</c:v>
                </c:pt>
                <c:pt idx="3105">
                  <c:v>0.80529154893399</c:v>
                </c:pt>
                <c:pt idx="3106">
                  <c:v>0.805548420241464</c:v>
                </c:pt>
                <c:pt idx="3107">
                  <c:v>0.805805291548939</c:v>
                </c:pt>
                <c:pt idx="3108">
                  <c:v>0.806062162856414</c:v>
                </c:pt>
                <c:pt idx="3109">
                  <c:v>0.806319034163889</c:v>
                </c:pt>
                <c:pt idx="3110">
                  <c:v>0.806575905471364</c:v>
                </c:pt>
                <c:pt idx="3111">
                  <c:v>0.806832776778839</c:v>
                </c:pt>
                <c:pt idx="3112">
                  <c:v>0.807089648086314</c:v>
                </c:pt>
                <c:pt idx="3113">
                  <c:v>0.807346519393789</c:v>
                </c:pt>
                <c:pt idx="3114">
                  <c:v>0.807603390701264</c:v>
                </c:pt>
                <c:pt idx="3115">
                  <c:v>0.807860262008739</c:v>
                </c:pt>
                <c:pt idx="3116">
                  <c:v>0.808117133316214</c:v>
                </c:pt>
                <c:pt idx="3117">
                  <c:v>0.808374004623689</c:v>
                </c:pt>
                <c:pt idx="3118">
                  <c:v>0.808630875931164</c:v>
                </c:pt>
                <c:pt idx="3119">
                  <c:v>0.808887747238639</c:v>
                </c:pt>
                <c:pt idx="3120">
                  <c:v>0.809144618546114</c:v>
                </c:pt>
                <c:pt idx="3121">
                  <c:v>0.809401489853589</c:v>
                </c:pt>
                <c:pt idx="3122">
                  <c:v>0.809658361161064</c:v>
                </c:pt>
                <c:pt idx="3123">
                  <c:v>0.809915232468539</c:v>
                </c:pt>
                <c:pt idx="3124">
                  <c:v>0.810172103776014</c:v>
                </c:pt>
                <c:pt idx="3125">
                  <c:v>0.810428975083489</c:v>
                </c:pt>
                <c:pt idx="3126">
                  <c:v>0.810685846390964</c:v>
                </c:pt>
                <c:pt idx="3127">
                  <c:v>0.810942717698439</c:v>
                </c:pt>
                <c:pt idx="3128">
                  <c:v>0.811199589005913</c:v>
                </c:pt>
                <c:pt idx="3129">
                  <c:v>0.811456460313388</c:v>
                </c:pt>
                <c:pt idx="3130">
                  <c:v>0.811713331620863</c:v>
                </c:pt>
                <c:pt idx="3131">
                  <c:v>0.811970202928338</c:v>
                </c:pt>
                <c:pt idx="3132">
                  <c:v>0.812227074235813</c:v>
                </c:pt>
                <c:pt idx="3133">
                  <c:v>0.812483945543288</c:v>
                </c:pt>
                <c:pt idx="3134">
                  <c:v>0.812740816850763</c:v>
                </c:pt>
                <c:pt idx="3135">
                  <c:v>0.812997688158238</c:v>
                </c:pt>
                <c:pt idx="3136">
                  <c:v>0.813254559465713</c:v>
                </c:pt>
                <c:pt idx="3137">
                  <c:v>0.813511430773188</c:v>
                </c:pt>
                <c:pt idx="3138">
                  <c:v>0.813768302080663</c:v>
                </c:pt>
                <c:pt idx="3139">
                  <c:v>0.814025173388138</c:v>
                </c:pt>
                <c:pt idx="3140">
                  <c:v>0.814282044695613</c:v>
                </c:pt>
                <c:pt idx="3141">
                  <c:v>0.814538916003088</c:v>
                </c:pt>
                <c:pt idx="3142">
                  <c:v>0.814795787310563</c:v>
                </c:pt>
                <c:pt idx="3143">
                  <c:v>0.815052658618038</c:v>
                </c:pt>
                <c:pt idx="3144">
                  <c:v>0.815309529925513</c:v>
                </c:pt>
                <c:pt idx="3145">
                  <c:v>0.815566401232988</c:v>
                </c:pt>
                <c:pt idx="3146">
                  <c:v>0.815823272540463</c:v>
                </c:pt>
                <c:pt idx="3147">
                  <c:v>0.816080143847938</c:v>
                </c:pt>
                <c:pt idx="3148">
                  <c:v>0.816337015155412</c:v>
                </c:pt>
                <c:pt idx="3149">
                  <c:v>0.816593886462887</c:v>
                </c:pt>
                <c:pt idx="3150">
                  <c:v>0.816850757770362</c:v>
                </c:pt>
                <c:pt idx="3151">
                  <c:v>0.817107629077837</c:v>
                </c:pt>
                <c:pt idx="3152">
                  <c:v>0.817364500385312</c:v>
                </c:pt>
                <c:pt idx="3153">
                  <c:v>0.817621371692787</c:v>
                </c:pt>
                <c:pt idx="3154">
                  <c:v>0.817878243000262</c:v>
                </c:pt>
                <c:pt idx="3155">
                  <c:v>0.818135114307737</c:v>
                </c:pt>
                <c:pt idx="3156">
                  <c:v>0.818391985615212</c:v>
                </c:pt>
                <c:pt idx="3157">
                  <c:v>0.818648856922687</c:v>
                </c:pt>
                <c:pt idx="3158">
                  <c:v>0.818905728230162</c:v>
                </c:pt>
                <c:pt idx="3159">
                  <c:v>0.819162599537637</c:v>
                </c:pt>
                <c:pt idx="3160">
                  <c:v>0.819419470845112</c:v>
                </c:pt>
                <c:pt idx="3161">
                  <c:v>0.819676342152587</c:v>
                </c:pt>
                <c:pt idx="3162">
                  <c:v>0.819933213460062</c:v>
                </c:pt>
                <c:pt idx="3163">
                  <c:v>0.820190084767537</c:v>
                </c:pt>
                <c:pt idx="3164">
                  <c:v>0.820446956075012</c:v>
                </c:pt>
                <c:pt idx="3165">
                  <c:v>0.820703827382487</c:v>
                </c:pt>
                <c:pt idx="3166">
                  <c:v>0.820960698689962</c:v>
                </c:pt>
                <c:pt idx="3167">
                  <c:v>0.821217569997436</c:v>
                </c:pt>
                <c:pt idx="3168">
                  <c:v>0.821474441304911</c:v>
                </c:pt>
                <c:pt idx="3169">
                  <c:v>0.821731312612386</c:v>
                </c:pt>
                <c:pt idx="3170">
                  <c:v>0.821988183919861</c:v>
                </c:pt>
                <c:pt idx="3171">
                  <c:v>0.822245055227336</c:v>
                </c:pt>
                <c:pt idx="3172">
                  <c:v>0.822501926534811</c:v>
                </c:pt>
                <c:pt idx="3173">
                  <c:v>0.822758797842286</c:v>
                </c:pt>
                <c:pt idx="3174">
                  <c:v>0.823015669149761</c:v>
                </c:pt>
                <c:pt idx="3175">
                  <c:v>0.823272540457236</c:v>
                </c:pt>
                <c:pt idx="3176">
                  <c:v>0.823529411764711</c:v>
                </c:pt>
                <c:pt idx="3177">
                  <c:v>0.823786283072186</c:v>
                </c:pt>
                <c:pt idx="3178">
                  <c:v>0.824043154379661</c:v>
                </c:pt>
                <c:pt idx="3179">
                  <c:v>0.824300025687136</c:v>
                </c:pt>
                <c:pt idx="3180">
                  <c:v>0.824556896994611</c:v>
                </c:pt>
                <c:pt idx="3181">
                  <c:v>0.824813768302086</c:v>
                </c:pt>
                <c:pt idx="3182">
                  <c:v>0.825070639609561</c:v>
                </c:pt>
                <c:pt idx="3183">
                  <c:v>0.825327510917036</c:v>
                </c:pt>
                <c:pt idx="3184">
                  <c:v>0.825584382224511</c:v>
                </c:pt>
                <c:pt idx="3185">
                  <c:v>0.825841253531986</c:v>
                </c:pt>
                <c:pt idx="3186">
                  <c:v>0.826098124839461</c:v>
                </c:pt>
                <c:pt idx="3187">
                  <c:v>0.826354996146935</c:v>
                </c:pt>
                <c:pt idx="3188">
                  <c:v>0.82661186745441</c:v>
                </c:pt>
                <c:pt idx="3189">
                  <c:v>0.826868738761885</c:v>
                </c:pt>
                <c:pt idx="3190">
                  <c:v>0.82712561006936</c:v>
                </c:pt>
                <c:pt idx="3191">
                  <c:v>0.827382481376835</c:v>
                </c:pt>
                <c:pt idx="3192">
                  <c:v>0.82763935268431</c:v>
                </c:pt>
                <c:pt idx="3193">
                  <c:v>0.827896223991785</c:v>
                </c:pt>
                <c:pt idx="3194">
                  <c:v>0.82815309529926</c:v>
                </c:pt>
                <c:pt idx="3195">
                  <c:v>0.828409966606735</c:v>
                </c:pt>
                <c:pt idx="3196">
                  <c:v>0.82866683791421</c:v>
                </c:pt>
                <c:pt idx="3197">
                  <c:v>0.828923709221685</c:v>
                </c:pt>
                <c:pt idx="3198">
                  <c:v>0.82918058052916</c:v>
                </c:pt>
                <c:pt idx="3199">
                  <c:v>0.829437451836635</c:v>
                </c:pt>
                <c:pt idx="3200">
                  <c:v>0.82969432314411</c:v>
                </c:pt>
                <c:pt idx="3201">
                  <c:v>0.829951194451585</c:v>
                </c:pt>
                <c:pt idx="3202">
                  <c:v>0.83020806575906</c:v>
                </c:pt>
                <c:pt idx="3203">
                  <c:v>0.830464937066535</c:v>
                </c:pt>
                <c:pt idx="3204">
                  <c:v>0.83072180837401</c:v>
                </c:pt>
                <c:pt idx="3205">
                  <c:v>0.830978679681485</c:v>
                </c:pt>
                <c:pt idx="3206">
                  <c:v>0.83123555098896</c:v>
                </c:pt>
                <c:pt idx="3207">
                  <c:v>0.831492422296435</c:v>
                </c:pt>
                <c:pt idx="3208">
                  <c:v>0.83174929360391</c:v>
                </c:pt>
                <c:pt idx="3209">
                  <c:v>0.832006164911384</c:v>
                </c:pt>
                <c:pt idx="3210">
                  <c:v>0.832263036218859</c:v>
                </c:pt>
                <c:pt idx="3211">
                  <c:v>0.832519907526334</c:v>
                </c:pt>
                <c:pt idx="3212">
                  <c:v>0.832776778833809</c:v>
                </c:pt>
                <c:pt idx="3213">
                  <c:v>0.833033650141284</c:v>
                </c:pt>
                <c:pt idx="3214">
                  <c:v>0.833290521448759</c:v>
                </c:pt>
                <c:pt idx="3215">
                  <c:v>0.833547392756234</c:v>
                </c:pt>
                <c:pt idx="3216">
                  <c:v>0.833804264063709</c:v>
                </c:pt>
                <c:pt idx="3217">
                  <c:v>0.834061135371184</c:v>
                </c:pt>
                <c:pt idx="3218">
                  <c:v>0.834318006678659</c:v>
                </c:pt>
                <c:pt idx="3219">
                  <c:v>0.834574877986134</c:v>
                </c:pt>
                <c:pt idx="3220">
                  <c:v>0.834831749293609</c:v>
                </c:pt>
                <c:pt idx="3221">
                  <c:v>0.835088620601084</c:v>
                </c:pt>
                <c:pt idx="3222">
                  <c:v>0.835345491908559</c:v>
                </c:pt>
                <c:pt idx="3223">
                  <c:v>0.835602363216034</c:v>
                </c:pt>
                <c:pt idx="3224">
                  <c:v>0.835859234523509</c:v>
                </c:pt>
                <c:pt idx="3225">
                  <c:v>0.836116105830984</c:v>
                </c:pt>
                <c:pt idx="3226">
                  <c:v>0.836372977138459</c:v>
                </c:pt>
                <c:pt idx="3227">
                  <c:v>0.836629848445934</c:v>
                </c:pt>
                <c:pt idx="3228">
                  <c:v>0.836886719753408</c:v>
                </c:pt>
                <c:pt idx="3229">
                  <c:v>0.837143591060883</c:v>
                </c:pt>
                <c:pt idx="3230">
                  <c:v>0.837400462368358</c:v>
                </c:pt>
                <c:pt idx="3231">
                  <c:v>0.837657333675833</c:v>
                </c:pt>
                <c:pt idx="3232">
                  <c:v>0.837914204983308</c:v>
                </c:pt>
                <c:pt idx="3233">
                  <c:v>0.838171076290783</c:v>
                </c:pt>
                <c:pt idx="3234">
                  <c:v>0.838427947598258</c:v>
                </c:pt>
                <c:pt idx="3235">
                  <c:v>0.838684818905733</c:v>
                </c:pt>
                <c:pt idx="3236">
                  <c:v>0.838941690213208</c:v>
                </c:pt>
                <c:pt idx="3237">
                  <c:v>0.839198561520683</c:v>
                </c:pt>
                <c:pt idx="3238">
                  <c:v>0.839455432828158</c:v>
                </c:pt>
                <c:pt idx="3239">
                  <c:v>0.839712304135633</c:v>
                </c:pt>
                <c:pt idx="3240">
                  <c:v>0.839969175443108</c:v>
                </c:pt>
                <c:pt idx="3241">
                  <c:v>0.840226046750583</c:v>
                </c:pt>
                <c:pt idx="3242">
                  <c:v>0.840482918058058</c:v>
                </c:pt>
                <c:pt idx="3243">
                  <c:v>0.840739789365533</c:v>
                </c:pt>
                <c:pt idx="3244">
                  <c:v>0.840996660673008</c:v>
                </c:pt>
                <c:pt idx="3245">
                  <c:v>0.841253531980483</c:v>
                </c:pt>
                <c:pt idx="3246">
                  <c:v>0.841510403287958</c:v>
                </c:pt>
                <c:pt idx="3247">
                  <c:v>0.841767274595432</c:v>
                </c:pt>
                <c:pt idx="3248">
                  <c:v>0.842024145902907</c:v>
                </c:pt>
                <c:pt idx="3249">
                  <c:v>0.842281017210382</c:v>
                </c:pt>
                <c:pt idx="3250">
                  <c:v>0.842537888517857</c:v>
                </c:pt>
                <c:pt idx="3251">
                  <c:v>0.842794759825332</c:v>
                </c:pt>
                <c:pt idx="3252">
                  <c:v>0.843051631132807</c:v>
                </c:pt>
                <c:pt idx="3253">
                  <c:v>0.843308502440282</c:v>
                </c:pt>
                <c:pt idx="3254">
                  <c:v>0.843565373747757</c:v>
                </c:pt>
                <c:pt idx="3255">
                  <c:v>0.843822245055232</c:v>
                </c:pt>
                <c:pt idx="3256">
                  <c:v>0.844079116362707</c:v>
                </c:pt>
                <c:pt idx="3257">
                  <c:v>0.844335987670182</c:v>
                </c:pt>
                <c:pt idx="3258">
                  <c:v>0.844592858977657</c:v>
                </c:pt>
                <c:pt idx="3259">
                  <c:v>0.844849730285132</c:v>
                </c:pt>
                <c:pt idx="3260">
                  <c:v>0.845106601592607</c:v>
                </c:pt>
                <c:pt idx="3261">
                  <c:v>0.845363472900082</c:v>
                </c:pt>
                <c:pt idx="3262">
                  <c:v>0.845620344207557</c:v>
                </c:pt>
                <c:pt idx="3263">
                  <c:v>0.845877215515032</c:v>
                </c:pt>
                <c:pt idx="3264">
                  <c:v>0.846134086822507</c:v>
                </c:pt>
                <c:pt idx="3265">
                  <c:v>0.846390958129982</c:v>
                </c:pt>
                <c:pt idx="3266">
                  <c:v>0.846647829437457</c:v>
                </c:pt>
                <c:pt idx="3267">
                  <c:v>0.846904700744932</c:v>
                </c:pt>
                <c:pt idx="3268">
                  <c:v>0.847161572052406</c:v>
                </c:pt>
                <c:pt idx="3269">
                  <c:v>0.847418443359881</c:v>
                </c:pt>
                <c:pt idx="3270">
                  <c:v>0.847675314667356</c:v>
                </c:pt>
                <c:pt idx="3271">
                  <c:v>0.847932185974831</c:v>
                </c:pt>
                <c:pt idx="3272">
                  <c:v>0.848189057282306</c:v>
                </c:pt>
                <c:pt idx="3273">
                  <c:v>0.848445928589781</c:v>
                </c:pt>
                <c:pt idx="3274">
                  <c:v>0.848702799897256</c:v>
                </c:pt>
                <c:pt idx="3275">
                  <c:v>0.848959671204731</c:v>
                </c:pt>
                <c:pt idx="3276">
                  <c:v>0.849216542512206</c:v>
                </c:pt>
                <c:pt idx="3277">
                  <c:v>0.849473413819681</c:v>
                </c:pt>
                <c:pt idx="3278">
                  <c:v>0.849730285127156</c:v>
                </c:pt>
                <c:pt idx="3279">
                  <c:v>0.849987156434631</c:v>
                </c:pt>
                <c:pt idx="3280">
                  <c:v>0.850244027742106</c:v>
                </c:pt>
                <c:pt idx="3281">
                  <c:v>0.850500899049581</c:v>
                </c:pt>
                <c:pt idx="3282">
                  <c:v>0.850757770357056</c:v>
                </c:pt>
                <c:pt idx="3283">
                  <c:v>0.851014641664531</c:v>
                </c:pt>
                <c:pt idx="3284">
                  <c:v>0.851271512972006</c:v>
                </c:pt>
                <c:pt idx="3285">
                  <c:v>0.851528384279481</c:v>
                </c:pt>
                <c:pt idx="3286">
                  <c:v>0.851785255586956</c:v>
                </c:pt>
                <c:pt idx="3287">
                  <c:v>0.852042126894431</c:v>
                </c:pt>
                <c:pt idx="3288">
                  <c:v>0.852298998201906</c:v>
                </c:pt>
                <c:pt idx="3289">
                  <c:v>0.85255586950938</c:v>
                </c:pt>
                <c:pt idx="3290">
                  <c:v>0.852812740816855</c:v>
                </c:pt>
                <c:pt idx="3291">
                  <c:v>0.85306961212433</c:v>
                </c:pt>
                <c:pt idx="3292">
                  <c:v>0.853326483431805</c:v>
                </c:pt>
                <c:pt idx="3293">
                  <c:v>0.85358335473928</c:v>
                </c:pt>
                <c:pt idx="3294">
                  <c:v>0.853840226046755</c:v>
                </c:pt>
                <c:pt idx="3295">
                  <c:v>0.85409709735423</c:v>
                </c:pt>
                <c:pt idx="3296">
                  <c:v>0.854353968661705</c:v>
                </c:pt>
                <c:pt idx="3297">
                  <c:v>0.85461083996918</c:v>
                </c:pt>
                <c:pt idx="3298">
                  <c:v>0.854867711276655</c:v>
                </c:pt>
                <c:pt idx="3299">
                  <c:v>0.85512458258413</c:v>
                </c:pt>
                <c:pt idx="3300">
                  <c:v>0.855381453891605</c:v>
                </c:pt>
                <c:pt idx="3301">
                  <c:v>0.85563832519908</c:v>
                </c:pt>
                <c:pt idx="3302">
                  <c:v>0.855895196506555</c:v>
                </c:pt>
                <c:pt idx="3303">
                  <c:v>0.85615206781403</c:v>
                </c:pt>
                <c:pt idx="3304">
                  <c:v>0.856408939121505</c:v>
                </c:pt>
                <c:pt idx="3305">
                  <c:v>0.85666581042898</c:v>
                </c:pt>
                <c:pt idx="3306">
                  <c:v>0.856922681736455</c:v>
                </c:pt>
                <c:pt idx="3307">
                  <c:v>0.85717955304393</c:v>
                </c:pt>
                <c:pt idx="3308">
                  <c:v>0.857436424351405</c:v>
                </c:pt>
                <c:pt idx="3309">
                  <c:v>0.857693295658879</c:v>
                </c:pt>
                <c:pt idx="3310">
                  <c:v>0.857950166966354</c:v>
                </c:pt>
                <c:pt idx="3311">
                  <c:v>0.858207038273829</c:v>
                </c:pt>
                <c:pt idx="3312">
                  <c:v>0.858463909581304</c:v>
                </c:pt>
                <c:pt idx="3313">
                  <c:v>0.858720780888779</c:v>
                </c:pt>
                <c:pt idx="3314">
                  <c:v>0.858977652196254</c:v>
                </c:pt>
                <c:pt idx="3315">
                  <c:v>0.859234523503729</c:v>
                </c:pt>
                <c:pt idx="3316">
                  <c:v>0.859491394811204</c:v>
                </c:pt>
                <c:pt idx="3317">
                  <c:v>0.859748266118679</c:v>
                </c:pt>
                <c:pt idx="3318">
                  <c:v>0.860005137426154</c:v>
                </c:pt>
                <c:pt idx="3319">
                  <c:v>0.860262008733629</c:v>
                </c:pt>
                <c:pt idx="3320">
                  <c:v>0.860518880041104</c:v>
                </c:pt>
                <c:pt idx="3321">
                  <c:v>0.860775751348579</c:v>
                </c:pt>
                <c:pt idx="3322">
                  <c:v>0.861032622656054</c:v>
                </c:pt>
                <c:pt idx="3323">
                  <c:v>0.861289493963529</c:v>
                </c:pt>
                <c:pt idx="3324">
                  <c:v>0.861546365271004</c:v>
                </c:pt>
                <c:pt idx="3325">
                  <c:v>0.861803236578479</c:v>
                </c:pt>
                <c:pt idx="3326">
                  <c:v>0.862060107885954</c:v>
                </c:pt>
                <c:pt idx="3327">
                  <c:v>0.862316979193429</c:v>
                </c:pt>
                <c:pt idx="3328">
                  <c:v>0.862573850500904</c:v>
                </c:pt>
                <c:pt idx="3329">
                  <c:v>0.862830721808378</c:v>
                </c:pt>
                <c:pt idx="3330">
                  <c:v>0.863087593115853</c:v>
                </c:pt>
                <c:pt idx="3331">
                  <c:v>0.863344464423328</c:v>
                </c:pt>
                <c:pt idx="3332">
                  <c:v>0.863601335730803</c:v>
                </c:pt>
                <c:pt idx="3333">
                  <c:v>0.863858207038278</c:v>
                </c:pt>
                <c:pt idx="3334">
                  <c:v>0.864115078345753</c:v>
                </c:pt>
                <c:pt idx="3335">
                  <c:v>0.864371949653228</c:v>
                </c:pt>
                <c:pt idx="3336">
                  <c:v>0.864628820960703</c:v>
                </c:pt>
                <c:pt idx="3337">
                  <c:v>0.864885692268178</c:v>
                </c:pt>
                <c:pt idx="3338">
                  <c:v>0.865142563575653</c:v>
                </c:pt>
                <c:pt idx="3339">
                  <c:v>0.865399434883128</c:v>
                </c:pt>
                <c:pt idx="3340">
                  <c:v>0.865656306190603</c:v>
                </c:pt>
                <c:pt idx="3341">
                  <c:v>0.865913177498078</c:v>
                </c:pt>
                <c:pt idx="3342">
                  <c:v>0.866170048805553</c:v>
                </c:pt>
                <c:pt idx="3343">
                  <c:v>0.866426920113028</c:v>
                </c:pt>
                <c:pt idx="3344">
                  <c:v>0.866683791420503</c:v>
                </c:pt>
                <c:pt idx="3345">
                  <c:v>0.866940662727978</c:v>
                </c:pt>
                <c:pt idx="3346">
                  <c:v>0.867197534035453</c:v>
                </c:pt>
                <c:pt idx="3347">
                  <c:v>0.867454405342928</c:v>
                </c:pt>
                <c:pt idx="3348">
                  <c:v>0.867711276650403</c:v>
                </c:pt>
                <c:pt idx="3349">
                  <c:v>0.867968147957878</c:v>
                </c:pt>
                <c:pt idx="3350">
                  <c:v>0.868225019265352</c:v>
                </c:pt>
                <c:pt idx="3351">
                  <c:v>0.868481890572827</c:v>
                </c:pt>
                <c:pt idx="3352">
                  <c:v>0.868738761880302</c:v>
                </c:pt>
                <c:pt idx="3353">
                  <c:v>0.868995633187777</c:v>
                </c:pt>
                <c:pt idx="3354">
                  <c:v>0.869252504495252</c:v>
                </c:pt>
                <c:pt idx="3355">
                  <c:v>0.869509375802727</c:v>
                </c:pt>
                <c:pt idx="3356">
                  <c:v>0.869766247110202</c:v>
                </c:pt>
                <c:pt idx="3357">
                  <c:v>0.870023118417677</c:v>
                </c:pt>
                <c:pt idx="3358">
                  <c:v>0.870279989725152</c:v>
                </c:pt>
                <c:pt idx="3359">
                  <c:v>0.870536861032627</c:v>
                </c:pt>
                <c:pt idx="3360">
                  <c:v>0.870793732340102</c:v>
                </c:pt>
                <c:pt idx="3361">
                  <c:v>0.871050603647577</c:v>
                </c:pt>
                <c:pt idx="3362">
                  <c:v>0.871307474955052</c:v>
                </c:pt>
                <c:pt idx="3363">
                  <c:v>0.871564346262527</c:v>
                </c:pt>
                <c:pt idx="3364">
                  <c:v>0.871821217570002</c:v>
                </c:pt>
                <c:pt idx="3365">
                  <c:v>0.872078088877477</c:v>
                </c:pt>
                <c:pt idx="3366">
                  <c:v>0.872334960184952</c:v>
                </c:pt>
                <c:pt idx="3367">
                  <c:v>0.872591831492427</c:v>
                </c:pt>
                <c:pt idx="3368">
                  <c:v>0.872848702799902</c:v>
                </c:pt>
                <c:pt idx="3369">
                  <c:v>0.873105574107377</c:v>
                </c:pt>
                <c:pt idx="3370">
                  <c:v>0.873362445414852</c:v>
                </c:pt>
                <c:pt idx="3371">
                  <c:v>0.873619316722327</c:v>
                </c:pt>
                <c:pt idx="3372">
                  <c:v>0.873876188029801</c:v>
                </c:pt>
                <c:pt idx="3373">
                  <c:v>0.874133059337276</c:v>
                </c:pt>
                <c:pt idx="3374">
                  <c:v>0.874389930644751</c:v>
                </c:pt>
                <c:pt idx="3375">
                  <c:v>0.874646801952226</c:v>
                </c:pt>
                <c:pt idx="3376">
                  <c:v>0.874903673259701</c:v>
                </c:pt>
                <c:pt idx="3377">
                  <c:v>0.875160544567176</c:v>
                </c:pt>
                <c:pt idx="3378">
                  <c:v>0.875417415874651</c:v>
                </c:pt>
                <c:pt idx="3379">
                  <c:v>0.875674287182126</c:v>
                </c:pt>
                <c:pt idx="3380">
                  <c:v>0.875931158489601</c:v>
                </c:pt>
                <c:pt idx="3381">
                  <c:v>0.876188029797076</c:v>
                </c:pt>
                <c:pt idx="3382">
                  <c:v>0.876444901104551</c:v>
                </c:pt>
                <c:pt idx="3383">
                  <c:v>0.876701772412026</c:v>
                </c:pt>
                <c:pt idx="3384">
                  <c:v>0.876958643719501</c:v>
                </c:pt>
                <c:pt idx="3385">
                  <c:v>0.877215515026976</c:v>
                </c:pt>
                <c:pt idx="3386">
                  <c:v>0.877472386334451</c:v>
                </c:pt>
                <c:pt idx="3387">
                  <c:v>0.877729257641926</c:v>
                </c:pt>
                <c:pt idx="3388">
                  <c:v>0.877986128949401</c:v>
                </c:pt>
                <c:pt idx="3389">
                  <c:v>0.878243000256876</c:v>
                </c:pt>
                <c:pt idx="3390">
                  <c:v>0.87849987156435</c:v>
                </c:pt>
                <c:pt idx="3391">
                  <c:v>0.878756742871825</c:v>
                </c:pt>
                <c:pt idx="3392">
                  <c:v>0.8790136141793</c:v>
                </c:pt>
                <c:pt idx="3393">
                  <c:v>0.879270485486775</c:v>
                </c:pt>
                <c:pt idx="3394">
                  <c:v>0.87952735679425</c:v>
                </c:pt>
                <c:pt idx="3395">
                  <c:v>0.879784228101725</c:v>
                </c:pt>
                <c:pt idx="3396">
                  <c:v>0.8800410994092</c:v>
                </c:pt>
                <c:pt idx="3397">
                  <c:v>0.880297970716675</c:v>
                </c:pt>
                <c:pt idx="3398">
                  <c:v>0.88055484202415</c:v>
                </c:pt>
                <c:pt idx="3399">
                  <c:v>0.880811713331625</c:v>
                </c:pt>
                <c:pt idx="3400">
                  <c:v>0.8810685846391</c:v>
                </c:pt>
                <c:pt idx="3401">
                  <c:v>0.881325455946575</c:v>
                </c:pt>
                <c:pt idx="3402">
                  <c:v>0.88158232725405</c:v>
                </c:pt>
                <c:pt idx="3403">
                  <c:v>0.881839198561525</c:v>
                </c:pt>
                <c:pt idx="3404">
                  <c:v>0.882096069869</c:v>
                </c:pt>
                <c:pt idx="3405">
                  <c:v>0.882352941176475</c:v>
                </c:pt>
                <c:pt idx="3406">
                  <c:v>0.88260981248395</c:v>
                </c:pt>
                <c:pt idx="3407">
                  <c:v>0.882866683791425</c:v>
                </c:pt>
                <c:pt idx="3408">
                  <c:v>0.883123555098899</c:v>
                </c:pt>
                <c:pt idx="3409">
                  <c:v>0.883380426406374</c:v>
                </c:pt>
                <c:pt idx="3410">
                  <c:v>0.883637297713849</c:v>
                </c:pt>
                <c:pt idx="3411">
                  <c:v>0.883894169021324</c:v>
                </c:pt>
                <c:pt idx="3412">
                  <c:v>0.884151040328799</c:v>
                </c:pt>
                <c:pt idx="3413">
                  <c:v>0.884407911636274</c:v>
                </c:pt>
                <c:pt idx="3414">
                  <c:v>0.884664782943749</c:v>
                </c:pt>
                <c:pt idx="3415">
                  <c:v>0.884921654251224</c:v>
                </c:pt>
                <c:pt idx="3416">
                  <c:v>0.885178525558699</c:v>
                </c:pt>
                <c:pt idx="3417">
                  <c:v>0.885435396866174</c:v>
                </c:pt>
                <c:pt idx="3418">
                  <c:v>0.885692268173649</c:v>
                </c:pt>
                <c:pt idx="3419">
                  <c:v>0.885949139481124</c:v>
                </c:pt>
                <c:pt idx="3420">
                  <c:v>0.886206010788599</c:v>
                </c:pt>
                <c:pt idx="3421">
                  <c:v>0.886462882096074</c:v>
                </c:pt>
                <c:pt idx="3422">
                  <c:v>0.886719753403549</c:v>
                </c:pt>
                <c:pt idx="3423">
                  <c:v>0.886976624711024</c:v>
                </c:pt>
                <c:pt idx="3424">
                  <c:v>0.887233496018499</c:v>
                </c:pt>
                <c:pt idx="3425">
                  <c:v>0.887490367325974</c:v>
                </c:pt>
                <c:pt idx="3426">
                  <c:v>0.887747238633449</c:v>
                </c:pt>
                <c:pt idx="3427">
                  <c:v>0.888004109940923</c:v>
                </c:pt>
                <c:pt idx="3428">
                  <c:v>0.888260981248398</c:v>
                </c:pt>
                <c:pt idx="3429">
                  <c:v>0.888517852555873</c:v>
                </c:pt>
                <c:pt idx="3430">
                  <c:v>0.888774723863348</c:v>
                </c:pt>
                <c:pt idx="3431">
                  <c:v>0.889031595170823</c:v>
                </c:pt>
                <c:pt idx="3432">
                  <c:v>0.889288466478298</c:v>
                </c:pt>
                <c:pt idx="3433">
                  <c:v>0.889545337785773</c:v>
                </c:pt>
                <c:pt idx="3434">
                  <c:v>0.889802209093248</c:v>
                </c:pt>
                <c:pt idx="3435">
                  <c:v>0.890059080400723</c:v>
                </c:pt>
                <c:pt idx="3436">
                  <c:v>0.890315951708198</c:v>
                </c:pt>
                <c:pt idx="3437">
                  <c:v>0.890572823015673</c:v>
                </c:pt>
                <c:pt idx="3438">
                  <c:v>0.890829694323148</c:v>
                </c:pt>
                <c:pt idx="3439">
                  <c:v>0.891086565630623</c:v>
                </c:pt>
                <c:pt idx="3440">
                  <c:v>0.891343436938098</c:v>
                </c:pt>
                <c:pt idx="3441">
                  <c:v>0.891600308245573</c:v>
                </c:pt>
                <c:pt idx="3442">
                  <c:v>0.891857179553048</c:v>
                </c:pt>
                <c:pt idx="3443">
                  <c:v>0.892114050860523</c:v>
                </c:pt>
                <c:pt idx="3444">
                  <c:v>0.892370922167998</c:v>
                </c:pt>
                <c:pt idx="3445">
                  <c:v>0.892627793475473</c:v>
                </c:pt>
                <c:pt idx="3446">
                  <c:v>0.892884664782947</c:v>
                </c:pt>
                <c:pt idx="3447">
                  <c:v>0.893141536090422</c:v>
                </c:pt>
                <c:pt idx="3448">
                  <c:v>0.893398407397897</c:v>
                </c:pt>
                <c:pt idx="3449">
                  <c:v>0.893655278705372</c:v>
                </c:pt>
                <c:pt idx="3450">
                  <c:v>0.893912150012847</c:v>
                </c:pt>
                <c:pt idx="3451">
                  <c:v>0.894169021320322</c:v>
                </c:pt>
                <c:pt idx="3452">
                  <c:v>0.894425892627797</c:v>
                </c:pt>
                <c:pt idx="3453">
                  <c:v>0.894682763935272</c:v>
                </c:pt>
                <c:pt idx="3454">
                  <c:v>0.894939635242747</c:v>
                </c:pt>
                <c:pt idx="3455">
                  <c:v>0.895196506550222</c:v>
                </c:pt>
                <c:pt idx="3456">
                  <c:v>0.895453377857697</c:v>
                </c:pt>
                <c:pt idx="3457">
                  <c:v>0.895710249165172</c:v>
                </c:pt>
                <c:pt idx="3458">
                  <c:v>0.895967120472647</c:v>
                </c:pt>
                <c:pt idx="3459">
                  <c:v>0.896223991780122</c:v>
                </c:pt>
                <c:pt idx="3460">
                  <c:v>0.896480863087597</c:v>
                </c:pt>
                <c:pt idx="3461">
                  <c:v>0.896737734395072</c:v>
                </c:pt>
                <c:pt idx="3462">
                  <c:v>0.896994605702547</c:v>
                </c:pt>
                <c:pt idx="3463">
                  <c:v>0.897251477010022</c:v>
                </c:pt>
                <c:pt idx="3464">
                  <c:v>0.897508348317496</c:v>
                </c:pt>
                <c:pt idx="3465">
                  <c:v>0.897765219624971</c:v>
                </c:pt>
                <c:pt idx="3466">
                  <c:v>0.898022090932446</c:v>
                </c:pt>
                <c:pt idx="3467">
                  <c:v>0.898278962239921</c:v>
                </c:pt>
                <c:pt idx="3468">
                  <c:v>0.898535833547396</c:v>
                </c:pt>
                <c:pt idx="3469">
                  <c:v>0.898792704854871</c:v>
                </c:pt>
                <c:pt idx="3470">
                  <c:v>0.899049576162346</c:v>
                </c:pt>
                <c:pt idx="3471">
                  <c:v>0.899306447469821</c:v>
                </c:pt>
                <c:pt idx="3472">
                  <c:v>0.899563318777296</c:v>
                </c:pt>
                <c:pt idx="3473">
                  <c:v>0.899820190084771</c:v>
                </c:pt>
                <c:pt idx="3474">
                  <c:v>0.900077061392246</c:v>
                </c:pt>
                <c:pt idx="3475">
                  <c:v>0.900333932699721</c:v>
                </c:pt>
                <c:pt idx="3476">
                  <c:v>0.900590804007196</c:v>
                </c:pt>
                <c:pt idx="3477">
                  <c:v>0.900847675314671</c:v>
                </c:pt>
                <c:pt idx="3478">
                  <c:v>0.901104546622146</c:v>
                </c:pt>
                <c:pt idx="3479">
                  <c:v>0.901361417929621</c:v>
                </c:pt>
                <c:pt idx="3480">
                  <c:v>0.901618289237096</c:v>
                </c:pt>
                <c:pt idx="3481">
                  <c:v>0.901875160544571</c:v>
                </c:pt>
                <c:pt idx="3482">
                  <c:v>0.902132031852045</c:v>
                </c:pt>
                <c:pt idx="3483">
                  <c:v>0.90238890315952</c:v>
                </c:pt>
                <c:pt idx="3484">
                  <c:v>0.902645774466995</c:v>
                </c:pt>
                <c:pt idx="3485">
                  <c:v>0.90290264577447</c:v>
                </c:pt>
                <c:pt idx="3486">
                  <c:v>0.903159517081945</c:v>
                </c:pt>
                <c:pt idx="3487">
                  <c:v>0.90341638838942</c:v>
                </c:pt>
                <c:pt idx="3488">
                  <c:v>0.903673259696895</c:v>
                </c:pt>
                <c:pt idx="3489">
                  <c:v>0.90393013100437</c:v>
                </c:pt>
                <c:pt idx="3490">
                  <c:v>0.904187002311845</c:v>
                </c:pt>
                <c:pt idx="3491">
                  <c:v>0.90444387361932</c:v>
                </c:pt>
                <c:pt idx="3492">
                  <c:v>0.904700744926795</c:v>
                </c:pt>
                <c:pt idx="3493">
                  <c:v>0.90495761623427</c:v>
                </c:pt>
                <c:pt idx="3494">
                  <c:v>0.905214487541745</c:v>
                </c:pt>
                <c:pt idx="3495">
                  <c:v>0.90547135884922</c:v>
                </c:pt>
                <c:pt idx="3496">
                  <c:v>0.905728230156695</c:v>
                </c:pt>
                <c:pt idx="3497">
                  <c:v>0.90598510146417</c:v>
                </c:pt>
                <c:pt idx="3498">
                  <c:v>0.906241972771645</c:v>
                </c:pt>
                <c:pt idx="3499">
                  <c:v>0.90649884407912</c:v>
                </c:pt>
                <c:pt idx="3500">
                  <c:v>0.906755715386594</c:v>
                </c:pt>
                <c:pt idx="3501">
                  <c:v>0.907012586694069</c:v>
                </c:pt>
                <c:pt idx="3502">
                  <c:v>0.907269458001544</c:v>
                </c:pt>
                <c:pt idx="3503">
                  <c:v>0.907526329309019</c:v>
                </c:pt>
                <c:pt idx="3504">
                  <c:v>0.907783200616494</c:v>
                </c:pt>
                <c:pt idx="3505">
                  <c:v>0.908040071923969</c:v>
                </c:pt>
                <c:pt idx="3506">
                  <c:v>0.908296943231444</c:v>
                </c:pt>
                <c:pt idx="3507">
                  <c:v>0.908553814538919</c:v>
                </c:pt>
                <c:pt idx="3508">
                  <c:v>0.908810685846394</c:v>
                </c:pt>
                <c:pt idx="3509">
                  <c:v>0.909067557153869</c:v>
                </c:pt>
                <c:pt idx="3510">
                  <c:v>0.909324428461344</c:v>
                </c:pt>
                <c:pt idx="3511">
                  <c:v>0.909581299768819</c:v>
                </c:pt>
                <c:pt idx="3512">
                  <c:v>0.909838171076294</c:v>
                </c:pt>
                <c:pt idx="3513">
                  <c:v>0.910095042383769</c:v>
                </c:pt>
                <c:pt idx="3514">
                  <c:v>0.910351913691244</c:v>
                </c:pt>
                <c:pt idx="3515">
                  <c:v>0.910608784998719</c:v>
                </c:pt>
                <c:pt idx="3516">
                  <c:v>0.910865656306194</c:v>
                </c:pt>
                <c:pt idx="3517">
                  <c:v>0.911122527613669</c:v>
                </c:pt>
                <c:pt idx="3518">
                  <c:v>0.911379398921144</c:v>
                </c:pt>
                <c:pt idx="3519">
                  <c:v>0.911636270228619</c:v>
                </c:pt>
                <c:pt idx="3520">
                  <c:v>0.911893141536093</c:v>
                </c:pt>
                <c:pt idx="3521">
                  <c:v>0.912150012843568</c:v>
                </c:pt>
                <c:pt idx="3522">
                  <c:v>0.912406884151043</c:v>
                </c:pt>
                <c:pt idx="3523">
                  <c:v>0.912663755458518</c:v>
                </c:pt>
                <c:pt idx="3524">
                  <c:v>0.912920626765993</c:v>
                </c:pt>
                <c:pt idx="3525">
                  <c:v>0.913177498073468</c:v>
                </c:pt>
                <c:pt idx="3526">
                  <c:v>0.913434369380943</c:v>
                </c:pt>
                <c:pt idx="3527">
                  <c:v>0.913691240688418</c:v>
                </c:pt>
                <c:pt idx="3528">
                  <c:v>0.913948111995893</c:v>
                </c:pt>
                <c:pt idx="3529">
                  <c:v>0.914204983303368</c:v>
                </c:pt>
                <c:pt idx="3530">
                  <c:v>0.914461854610843</c:v>
                </c:pt>
                <c:pt idx="3531">
                  <c:v>0.914718725918318</c:v>
                </c:pt>
                <c:pt idx="3532">
                  <c:v>0.914975597225793</c:v>
                </c:pt>
                <c:pt idx="3533">
                  <c:v>0.915232468533268</c:v>
                </c:pt>
                <c:pt idx="3534">
                  <c:v>0.915489339840743</c:v>
                </c:pt>
                <c:pt idx="3535">
                  <c:v>0.915746211148218</c:v>
                </c:pt>
                <c:pt idx="3536">
                  <c:v>0.916003082455693</c:v>
                </c:pt>
                <c:pt idx="3537">
                  <c:v>0.916259953763168</c:v>
                </c:pt>
                <c:pt idx="3538">
                  <c:v>0.916516825070642</c:v>
                </c:pt>
                <c:pt idx="3539">
                  <c:v>0.916773696378117</c:v>
                </c:pt>
                <c:pt idx="3540">
                  <c:v>0.917030567685592</c:v>
                </c:pt>
                <c:pt idx="3541">
                  <c:v>0.917287438993067</c:v>
                </c:pt>
                <c:pt idx="3542">
                  <c:v>0.917544310300542</c:v>
                </c:pt>
                <c:pt idx="3543">
                  <c:v>0.917801181608017</c:v>
                </c:pt>
                <c:pt idx="3544">
                  <c:v>0.918058052915492</c:v>
                </c:pt>
                <c:pt idx="3545">
                  <c:v>0.918314924222967</c:v>
                </c:pt>
                <c:pt idx="3546">
                  <c:v>0.918571795530442</c:v>
                </c:pt>
                <c:pt idx="3547">
                  <c:v>0.918828666837917</c:v>
                </c:pt>
                <c:pt idx="3548">
                  <c:v>0.919085538145392</c:v>
                </c:pt>
                <c:pt idx="3549">
                  <c:v>0.919342409452867</c:v>
                </c:pt>
                <c:pt idx="3550">
                  <c:v>0.919599280760342</c:v>
                </c:pt>
                <c:pt idx="3551">
                  <c:v>0.919856152067817</c:v>
                </c:pt>
                <c:pt idx="3552">
                  <c:v>0.920113023375292</c:v>
                </c:pt>
                <c:pt idx="3553">
                  <c:v>0.920369894682767</c:v>
                </c:pt>
                <c:pt idx="3554">
                  <c:v>0.920626765990242</c:v>
                </c:pt>
                <c:pt idx="3555">
                  <c:v>0.920883637297717</c:v>
                </c:pt>
                <c:pt idx="3556">
                  <c:v>0.921140508605191</c:v>
                </c:pt>
                <c:pt idx="3557">
                  <c:v>0.921397379912666</c:v>
                </c:pt>
                <c:pt idx="3558">
                  <c:v>0.921654251220141</c:v>
                </c:pt>
                <c:pt idx="3559">
                  <c:v>0.921911122527616</c:v>
                </c:pt>
                <c:pt idx="3560">
                  <c:v>0.922167993835091</c:v>
                </c:pt>
                <c:pt idx="3561">
                  <c:v>0.922424865142566</c:v>
                </c:pt>
                <c:pt idx="3562">
                  <c:v>0.922681736450041</c:v>
                </c:pt>
                <c:pt idx="3563">
                  <c:v>0.922938607757516</c:v>
                </c:pt>
                <c:pt idx="3564">
                  <c:v>0.923195479064991</c:v>
                </c:pt>
                <c:pt idx="3565">
                  <c:v>0.923452350372466</c:v>
                </c:pt>
                <c:pt idx="3566">
                  <c:v>0.923709221679941</c:v>
                </c:pt>
                <c:pt idx="3567">
                  <c:v>0.923966092987416</c:v>
                </c:pt>
                <c:pt idx="3568">
                  <c:v>0.924222964294891</c:v>
                </c:pt>
                <c:pt idx="3569">
                  <c:v>0.924479835602366</c:v>
                </c:pt>
                <c:pt idx="3570">
                  <c:v>0.924736706909841</c:v>
                </c:pt>
                <c:pt idx="3571">
                  <c:v>0.924993578217316</c:v>
                </c:pt>
                <c:pt idx="3572">
                  <c:v>0.925250449524791</c:v>
                </c:pt>
                <c:pt idx="3573">
                  <c:v>0.925507320832266</c:v>
                </c:pt>
                <c:pt idx="3574">
                  <c:v>0.925764192139741</c:v>
                </c:pt>
                <c:pt idx="3575">
                  <c:v>0.926021063447215</c:v>
                </c:pt>
                <c:pt idx="3576">
                  <c:v>0.92627793475469</c:v>
                </c:pt>
                <c:pt idx="3577">
                  <c:v>0.926534806062165</c:v>
                </c:pt>
                <c:pt idx="3578">
                  <c:v>0.92679167736964</c:v>
                </c:pt>
                <c:pt idx="3579">
                  <c:v>0.927048548677115</c:v>
                </c:pt>
                <c:pt idx="3580">
                  <c:v>0.92730541998459</c:v>
                </c:pt>
                <c:pt idx="3581">
                  <c:v>0.927562291292065</c:v>
                </c:pt>
                <c:pt idx="3582">
                  <c:v>0.92781916259954</c:v>
                </c:pt>
                <c:pt idx="3583">
                  <c:v>0.928076033907015</c:v>
                </c:pt>
                <c:pt idx="3584">
                  <c:v>0.92833290521449</c:v>
                </c:pt>
                <c:pt idx="3585">
                  <c:v>0.928589776521965</c:v>
                </c:pt>
                <c:pt idx="3586">
                  <c:v>0.92884664782944</c:v>
                </c:pt>
                <c:pt idx="3587">
                  <c:v>0.929103519136915</c:v>
                </c:pt>
                <c:pt idx="3588">
                  <c:v>0.92936039044439</c:v>
                </c:pt>
                <c:pt idx="3589">
                  <c:v>0.929617261751865</c:v>
                </c:pt>
                <c:pt idx="3590">
                  <c:v>0.92987413305934</c:v>
                </c:pt>
                <c:pt idx="3591">
                  <c:v>0.930131004366815</c:v>
                </c:pt>
                <c:pt idx="3592">
                  <c:v>0.93038787567429</c:v>
                </c:pt>
                <c:pt idx="3593">
                  <c:v>0.930644746981765</c:v>
                </c:pt>
                <c:pt idx="3594">
                  <c:v>0.930901618289239</c:v>
                </c:pt>
                <c:pt idx="3595">
                  <c:v>0.931158489596714</c:v>
                </c:pt>
                <c:pt idx="3596">
                  <c:v>0.931415360904189</c:v>
                </c:pt>
                <c:pt idx="3597">
                  <c:v>0.931672232211664</c:v>
                </c:pt>
                <c:pt idx="3598">
                  <c:v>0.931929103519139</c:v>
                </c:pt>
                <c:pt idx="3599">
                  <c:v>0.932185974826614</c:v>
                </c:pt>
                <c:pt idx="3600">
                  <c:v>0.932442846134089</c:v>
                </c:pt>
                <c:pt idx="3601">
                  <c:v>0.932699717441564</c:v>
                </c:pt>
                <c:pt idx="3602">
                  <c:v>0.932956588749039</c:v>
                </c:pt>
                <c:pt idx="3603">
                  <c:v>0.933213460056514</c:v>
                </c:pt>
                <c:pt idx="3604">
                  <c:v>0.933470331363989</c:v>
                </c:pt>
                <c:pt idx="3605">
                  <c:v>0.933727202671464</c:v>
                </c:pt>
                <c:pt idx="3606">
                  <c:v>0.933984073978939</c:v>
                </c:pt>
                <c:pt idx="3607">
                  <c:v>0.934240945286414</c:v>
                </c:pt>
                <c:pt idx="3608">
                  <c:v>0.934497816593889</c:v>
                </c:pt>
                <c:pt idx="3609">
                  <c:v>0.934754687901364</c:v>
                </c:pt>
                <c:pt idx="3610">
                  <c:v>0.935011559208839</c:v>
                </c:pt>
                <c:pt idx="3611">
                  <c:v>0.935268430516314</c:v>
                </c:pt>
                <c:pt idx="3612">
                  <c:v>0.935525301823788</c:v>
                </c:pt>
                <c:pt idx="3613">
                  <c:v>0.935782173131263</c:v>
                </c:pt>
                <c:pt idx="3614">
                  <c:v>0.936039044438738</c:v>
                </c:pt>
                <c:pt idx="3615">
                  <c:v>0.936295915746213</c:v>
                </c:pt>
                <c:pt idx="3616">
                  <c:v>0.936552787053688</c:v>
                </c:pt>
                <c:pt idx="3617">
                  <c:v>0.936809658361163</c:v>
                </c:pt>
                <c:pt idx="3618">
                  <c:v>0.937066529668638</c:v>
                </c:pt>
                <c:pt idx="3619">
                  <c:v>0.937323400976113</c:v>
                </c:pt>
                <c:pt idx="3620">
                  <c:v>0.937580272283588</c:v>
                </c:pt>
                <c:pt idx="3621">
                  <c:v>0.937837143591063</c:v>
                </c:pt>
                <c:pt idx="3622">
                  <c:v>0.938094014898538</c:v>
                </c:pt>
                <c:pt idx="3623">
                  <c:v>0.938350886206013</c:v>
                </c:pt>
                <c:pt idx="3624">
                  <c:v>0.938607757513488</c:v>
                </c:pt>
                <c:pt idx="3625">
                  <c:v>0.938864628820963</c:v>
                </c:pt>
                <c:pt idx="3626">
                  <c:v>0.939121500128438</c:v>
                </c:pt>
                <c:pt idx="3627">
                  <c:v>0.939378371435913</c:v>
                </c:pt>
                <c:pt idx="3628">
                  <c:v>0.939635242743388</c:v>
                </c:pt>
                <c:pt idx="3629">
                  <c:v>0.939892114050863</c:v>
                </c:pt>
                <c:pt idx="3630">
                  <c:v>0.940148985358337</c:v>
                </c:pt>
                <c:pt idx="3631">
                  <c:v>0.940405856665812</c:v>
                </c:pt>
                <c:pt idx="3632">
                  <c:v>0.940662727973287</c:v>
                </c:pt>
                <c:pt idx="3633">
                  <c:v>0.940919599280762</c:v>
                </c:pt>
                <c:pt idx="3634">
                  <c:v>0.941176470588237</c:v>
                </c:pt>
                <c:pt idx="3635">
                  <c:v>0.941433341895712</c:v>
                </c:pt>
                <c:pt idx="3636">
                  <c:v>0.941690213203187</c:v>
                </c:pt>
                <c:pt idx="3637">
                  <c:v>0.941947084510662</c:v>
                </c:pt>
                <c:pt idx="3638">
                  <c:v>0.942203955818137</c:v>
                </c:pt>
                <c:pt idx="3639">
                  <c:v>0.942460827125612</c:v>
                </c:pt>
                <c:pt idx="3640">
                  <c:v>0.942717698433087</c:v>
                </c:pt>
                <c:pt idx="3641">
                  <c:v>0.942974569740562</c:v>
                </c:pt>
                <c:pt idx="3642">
                  <c:v>0.943231441048037</c:v>
                </c:pt>
                <c:pt idx="3643">
                  <c:v>0.943488312355512</c:v>
                </c:pt>
                <c:pt idx="3644">
                  <c:v>0.943745183662987</c:v>
                </c:pt>
                <c:pt idx="3645">
                  <c:v>0.944002054970462</c:v>
                </c:pt>
                <c:pt idx="3646">
                  <c:v>0.944258926277937</c:v>
                </c:pt>
                <c:pt idx="3647">
                  <c:v>0.944515797585412</c:v>
                </c:pt>
                <c:pt idx="3648">
                  <c:v>0.944772668892887</c:v>
                </c:pt>
                <c:pt idx="3649">
                  <c:v>0.945029540200361</c:v>
                </c:pt>
                <c:pt idx="3650">
                  <c:v>0.945286411507836</c:v>
                </c:pt>
                <c:pt idx="3651">
                  <c:v>0.945543282815311</c:v>
                </c:pt>
                <c:pt idx="3652">
                  <c:v>0.945800154122786</c:v>
                </c:pt>
                <c:pt idx="3653">
                  <c:v>0.946057025430261</c:v>
                </c:pt>
                <c:pt idx="3654">
                  <c:v>0.946313896737736</c:v>
                </c:pt>
                <c:pt idx="3655">
                  <c:v>0.946570768045211</c:v>
                </c:pt>
                <c:pt idx="3656">
                  <c:v>0.946827639352686</c:v>
                </c:pt>
                <c:pt idx="3657">
                  <c:v>0.947084510660161</c:v>
                </c:pt>
                <c:pt idx="3658">
                  <c:v>0.947341381967636</c:v>
                </c:pt>
                <c:pt idx="3659">
                  <c:v>0.947598253275111</c:v>
                </c:pt>
                <c:pt idx="3660">
                  <c:v>0.947855124582586</c:v>
                </c:pt>
                <c:pt idx="3661">
                  <c:v>0.948111995890061</c:v>
                </c:pt>
                <c:pt idx="3662">
                  <c:v>0.948368867197536</c:v>
                </c:pt>
                <c:pt idx="3663">
                  <c:v>0.948625738505011</c:v>
                </c:pt>
                <c:pt idx="3664">
                  <c:v>0.948882609812486</c:v>
                </c:pt>
                <c:pt idx="3665">
                  <c:v>0.949139481119961</c:v>
                </c:pt>
                <c:pt idx="3666">
                  <c:v>0.949396352427436</c:v>
                </c:pt>
                <c:pt idx="3667">
                  <c:v>0.949653223734911</c:v>
                </c:pt>
                <c:pt idx="3668">
                  <c:v>0.949910095042385</c:v>
                </c:pt>
                <c:pt idx="3669">
                  <c:v>0.95016696634986</c:v>
                </c:pt>
                <c:pt idx="3670">
                  <c:v>0.950423837657335</c:v>
                </c:pt>
                <c:pt idx="3671">
                  <c:v>0.95068070896481</c:v>
                </c:pt>
                <c:pt idx="3672">
                  <c:v>0.950937580272285</c:v>
                </c:pt>
                <c:pt idx="3673">
                  <c:v>0.95119445157976</c:v>
                </c:pt>
                <c:pt idx="3674">
                  <c:v>0.951451322887235</c:v>
                </c:pt>
                <c:pt idx="3675">
                  <c:v>0.95170819419471</c:v>
                </c:pt>
                <c:pt idx="3676">
                  <c:v>0.951965065502185</c:v>
                </c:pt>
                <c:pt idx="3677">
                  <c:v>0.95222193680966</c:v>
                </c:pt>
                <c:pt idx="3678">
                  <c:v>0.952478808117135</c:v>
                </c:pt>
                <c:pt idx="3679">
                  <c:v>0.95273567942461</c:v>
                </c:pt>
                <c:pt idx="3680">
                  <c:v>0.952992550732085</c:v>
                </c:pt>
                <c:pt idx="3681">
                  <c:v>0.95324942203956</c:v>
                </c:pt>
                <c:pt idx="3682">
                  <c:v>0.953506293347035</c:v>
                </c:pt>
                <c:pt idx="3683">
                  <c:v>0.95376316465451</c:v>
                </c:pt>
                <c:pt idx="3684">
                  <c:v>0.954020035961985</c:v>
                </c:pt>
                <c:pt idx="3685">
                  <c:v>0.95427690726946</c:v>
                </c:pt>
                <c:pt idx="3686">
                  <c:v>0.954533778576934</c:v>
                </c:pt>
                <c:pt idx="3687">
                  <c:v>0.954790649884409</c:v>
                </c:pt>
                <c:pt idx="3688">
                  <c:v>0.955047521191884</c:v>
                </c:pt>
                <c:pt idx="3689">
                  <c:v>0.955304392499359</c:v>
                </c:pt>
                <c:pt idx="3690">
                  <c:v>0.955561263806834</c:v>
                </c:pt>
                <c:pt idx="3691">
                  <c:v>0.955818135114309</c:v>
                </c:pt>
                <c:pt idx="3692">
                  <c:v>0.956075006421784</c:v>
                </c:pt>
                <c:pt idx="3693">
                  <c:v>0.956331877729259</c:v>
                </c:pt>
                <c:pt idx="3694">
                  <c:v>0.956588749036734</c:v>
                </c:pt>
                <c:pt idx="3695">
                  <c:v>0.956845620344209</c:v>
                </c:pt>
                <c:pt idx="3696">
                  <c:v>0.957102491651684</c:v>
                </c:pt>
                <c:pt idx="3697">
                  <c:v>0.957359362959159</c:v>
                </c:pt>
                <c:pt idx="3698">
                  <c:v>0.957616234266634</c:v>
                </c:pt>
                <c:pt idx="3699">
                  <c:v>0.957873105574109</c:v>
                </c:pt>
                <c:pt idx="3700">
                  <c:v>0.958129976881584</c:v>
                </c:pt>
                <c:pt idx="3701">
                  <c:v>0.958386848189059</c:v>
                </c:pt>
                <c:pt idx="3702">
                  <c:v>0.958643719496534</c:v>
                </c:pt>
                <c:pt idx="3703">
                  <c:v>0.958900590804009</c:v>
                </c:pt>
                <c:pt idx="3704">
                  <c:v>0.959157462111483</c:v>
                </c:pt>
                <c:pt idx="3705">
                  <c:v>0.959414333418958</c:v>
                </c:pt>
                <c:pt idx="3706">
                  <c:v>0.959671204726433</c:v>
                </c:pt>
                <c:pt idx="3707">
                  <c:v>0.959928076033908</c:v>
                </c:pt>
                <c:pt idx="3708">
                  <c:v>0.960184947341383</c:v>
                </c:pt>
                <c:pt idx="3709">
                  <c:v>0.960441818648858</c:v>
                </c:pt>
                <c:pt idx="3710">
                  <c:v>0.960698689956333</c:v>
                </c:pt>
                <c:pt idx="3711">
                  <c:v>0.960955561263808</c:v>
                </c:pt>
                <c:pt idx="3712">
                  <c:v>0.961212432571283</c:v>
                </c:pt>
                <c:pt idx="3713">
                  <c:v>0.961469303878758</c:v>
                </c:pt>
                <c:pt idx="3714">
                  <c:v>0.961726175186233</c:v>
                </c:pt>
                <c:pt idx="3715">
                  <c:v>0.961983046493708</c:v>
                </c:pt>
                <c:pt idx="3716">
                  <c:v>0.962239917801183</c:v>
                </c:pt>
                <c:pt idx="3717">
                  <c:v>0.962496789108658</c:v>
                </c:pt>
                <c:pt idx="3718">
                  <c:v>0.962753660416133</c:v>
                </c:pt>
                <c:pt idx="3719">
                  <c:v>0.963010531723608</c:v>
                </c:pt>
                <c:pt idx="3720">
                  <c:v>0.963267403031083</c:v>
                </c:pt>
                <c:pt idx="3721">
                  <c:v>0.963524274338558</c:v>
                </c:pt>
                <c:pt idx="3722">
                  <c:v>0.963781145646033</c:v>
                </c:pt>
                <c:pt idx="3723">
                  <c:v>0.964038016953507</c:v>
                </c:pt>
                <c:pt idx="3724">
                  <c:v>0.964294888260982</c:v>
                </c:pt>
                <c:pt idx="3725">
                  <c:v>0.964551759568457</c:v>
                </c:pt>
                <c:pt idx="3726">
                  <c:v>0.964808630875932</c:v>
                </c:pt>
                <c:pt idx="3727">
                  <c:v>0.965065502183407</c:v>
                </c:pt>
                <c:pt idx="3728">
                  <c:v>0.965322373490882</c:v>
                </c:pt>
                <c:pt idx="3729">
                  <c:v>0.965579244798357</c:v>
                </c:pt>
                <c:pt idx="3730">
                  <c:v>0.965836116105832</c:v>
                </c:pt>
                <c:pt idx="3731">
                  <c:v>0.966092987413307</c:v>
                </c:pt>
                <c:pt idx="3732">
                  <c:v>0.966349858720782</c:v>
                </c:pt>
                <c:pt idx="3733">
                  <c:v>0.966606730028257</c:v>
                </c:pt>
                <c:pt idx="3734">
                  <c:v>0.966863601335732</c:v>
                </c:pt>
                <c:pt idx="3735">
                  <c:v>0.967120472643207</c:v>
                </c:pt>
                <c:pt idx="3736">
                  <c:v>0.967377343950682</c:v>
                </c:pt>
                <c:pt idx="3737">
                  <c:v>0.967634215258157</c:v>
                </c:pt>
                <c:pt idx="3738">
                  <c:v>0.967891086565632</c:v>
                </c:pt>
                <c:pt idx="3739">
                  <c:v>0.968147957873107</c:v>
                </c:pt>
                <c:pt idx="3740">
                  <c:v>0.968404829180582</c:v>
                </c:pt>
                <c:pt idx="3741">
                  <c:v>0.968661700488057</c:v>
                </c:pt>
                <c:pt idx="3742">
                  <c:v>0.968918571795531</c:v>
                </c:pt>
                <c:pt idx="3743">
                  <c:v>0.969175443103006</c:v>
                </c:pt>
                <c:pt idx="3744">
                  <c:v>0.969432314410481</c:v>
                </c:pt>
                <c:pt idx="3745">
                  <c:v>0.969689185717956</c:v>
                </c:pt>
                <c:pt idx="3746">
                  <c:v>0.969946057025431</c:v>
                </c:pt>
                <c:pt idx="3747">
                  <c:v>0.970202928332906</c:v>
                </c:pt>
                <c:pt idx="3748">
                  <c:v>0.970459799640381</c:v>
                </c:pt>
                <c:pt idx="3749">
                  <c:v>0.970716670947856</c:v>
                </c:pt>
                <c:pt idx="3750">
                  <c:v>0.970973542255331</c:v>
                </c:pt>
                <c:pt idx="3751">
                  <c:v>0.971230413562806</c:v>
                </c:pt>
                <c:pt idx="3752">
                  <c:v>0.971487284870281</c:v>
                </c:pt>
                <c:pt idx="3753">
                  <c:v>0.971744156177756</c:v>
                </c:pt>
                <c:pt idx="3754">
                  <c:v>0.972001027485231</c:v>
                </c:pt>
                <c:pt idx="3755">
                  <c:v>0.972257898792706</c:v>
                </c:pt>
                <c:pt idx="3756">
                  <c:v>0.972514770100181</c:v>
                </c:pt>
                <c:pt idx="3757">
                  <c:v>0.972771641407656</c:v>
                </c:pt>
                <c:pt idx="3758">
                  <c:v>0.973028512715131</c:v>
                </c:pt>
                <c:pt idx="3759">
                  <c:v>0.973285384022606</c:v>
                </c:pt>
                <c:pt idx="3760">
                  <c:v>0.973542255330081</c:v>
                </c:pt>
                <c:pt idx="3761">
                  <c:v>0.973799126637555</c:v>
                </c:pt>
                <c:pt idx="3762">
                  <c:v>0.97405599794503</c:v>
                </c:pt>
                <c:pt idx="3763">
                  <c:v>0.974312869252505</c:v>
                </c:pt>
                <c:pt idx="3764">
                  <c:v>0.97456974055998</c:v>
                </c:pt>
                <c:pt idx="3765">
                  <c:v>0.974826611867455</c:v>
                </c:pt>
                <c:pt idx="3766">
                  <c:v>0.97508348317493</c:v>
                </c:pt>
                <c:pt idx="3767">
                  <c:v>0.975340354482405</c:v>
                </c:pt>
                <c:pt idx="3768">
                  <c:v>0.97559722578988</c:v>
                </c:pt>
                <c:pt idx="3769">
                  <c:v>0.975854097097355</c:v>
                </c:pt>
                <c:pt idx="3770">
                  <c:v>0.97611096840483</c:v>
                </c:pt>
                <c:pt idx="3771">
                  <c:v>0.976367839712305</c:v>
                </c:pt>
                <c:pt idx="3772">
                  <c:v>0.97662471101978</c:v>
                </c:pt>
                <c:pt idx="3773">
                  <c:v>0.976881582327255</c:v>
                </c:pt>
                <c:pt idx="3774">
                  <c:v>0.97713845363473</c:v>
                </c:pt>
                <c:pt idx="3775">
                  <c:v>0.977395324942205</c:v>
                </c:pt>
                <c:pt idx="3776">
                  <c:v>0.97765219624968</c:v>
                </c:pt>
                <c:pt idx="3777">
                  <c:v>0.977909067557155</c:v>
                </c:pt>
                <c:pt idx="3778">
                  <c:v>0.97816593886463</c:v>
                </c:pt>
                <c:pt idx="3779">
                  <c:v>0.978422810172105</c:v>
                </c:pt>
                <c:pt idx="3780">
                  <c:v>0.978679681479579</c:v>
                </c:pt>
                <c:pt idx="3781">
                  <c:v>0.978936552787054</c:v>
                </c:pt>
                <c:pt idx="3782">
                  <c:v>0.979193424094529</c:v>
                </c:pt>
                <c:pt idx="3783">
                  <c:v>0.979450295402004</c:v>
                </c:pt>
                <c:pt idx="3784">
                  <c:v>0.979707166709479</c:v>
                </c:pt>
                <c:pt idx="3785">
                  <c:v>0.979964038016954</c:v>
                </c:pt>
                <c:pt idx="3786">
                  <c:v>0.980220909324429</c:v>
                </c:pt>
                <c:pt idx="3787">
                  <c:v>0.980477780631904</c:v>
                </c:pt>
                <c:pt idx="3788">
                  <c:v>0.980734651939379</c:v>
                </c:pt>
                <c:pt idx="3789">
                  <c:v>0.980991523246854</c:v>
                </c:pt>
                <c:pt idx="3790">
                  <c:v>0.981248394554329</c:v>
                </c:pt>
                <c:pt idx="3791">
                  <c:v>0.981505265861804</c:v>
                </c:pt>
                <c:pt idx="3792">
                  <c:v>0.981762137169279</c:v>
                </c:pt>
                <c:pt idx="3793">
                  <c:v>0.982019008476754</c:v>
                </c:pt>
                <c:pt idx="3794">
                  <c:v>0.982275879784229</c:v>
                </c:pt>
                <c:pt idx="3795">
                  <c:v>0.982532751091704</c:v>
                </c:pt>
                <c:pt idx="3796">
                  <c:v>0.982789622399179</c:v>
                </c:pt>
                <c:pt idx="3797">
                  <c:v>0.983046493706654</c:v>
                </c:pt>
                <c:pt idx="3798">
                  <c:v>0.983303365014129</c:v>
                </c:pt>
                <c:pt idx="3799">
                  <c:v>0.983560236321603</c:v>
                </c:pt>
                <c:pt idx="3800">
                  <c:v>0.983817107629078</c:v>
                </c:pt>
                <c:pt idx="3801">
                  <c:v>0.984073978936553</c:v>
                </c:pt>
                <c:pt idx="3802">
                  <c:v>0.984330850244028</c:v>
                </c:pt>
                <c:pt idx="3803">
                  <c:v>0.984587721551503</c:v>
                </c:pt>
                <c:pt idx="3804">
                  <c:v>0.984844592858978</c:v>
                </c:pt>
                <c:pt idx="3805">
                  <c:v>0.985101464166453</c:v>
                </c:pt>
                <c:pt idx="3806">
                  <c:v>0.985358335473928</c:v>
                </c:pt>
                <c:pt idx="3807">
                  <c:v>0.985615206781403</c:v>
                </c:pt>
                <c:pt idx="3808">
                  <c:v>0.985872078088878</c:v>
                </c:pt>
                <c:pt idx="3809">
                  <c:v>0.986128949396353</c:v>
                </c:pt>
                <c:pt idx="3810">
                  <c:v>0.986385820703828</c:v>
                </c:pt>
                <c:pt idx="3811">
                  <c:v>0.986642692011303</c:v>
                </c:pt>
                <c:pt idx="3812">
                  <c:v>0.986899563318778</c:v>
                </c:pt>
                <c:pt idx="3813">
                  <c:v>0.987156434626253</c:v>
                </c:pt>
                <c:pt idx="3814">
                  <c:v>0.987413305933728</c:v>
                </c:pt>
                <c:pt idx="3815">
                  <c:v>0.987670177241203</c:v>
                </c:pt>
                <c:pt idx="3816">
                  <c:v>0.987927048548678</c:v>
                </c:pt>
                <c:pt idx="3817">
                  <c:v>0.988183919856153</c:v>
                </c:pt>
                <c:pt idx="3818">
                  <c:v>0.988440791163627</c:v>
                </c:pt>
                <c:pt idx="3819">
                  <c:v>0.988697662471102</c:v>
                </c:pt>
                <c:pt idx="3820">
                  <c:v>0.988954533778577</c:v>
                </c:pt>
                <c:pt idx="3821">
                  <c:v>0.989211405086052</c:v>
                </c:pt>
                <c:pt idx="3822">
                  <c:v>0.989468276393527</c:v>
                </c:pt>
                <c:pt idx="3823">
                  <c:v>0.989725147701002</c:v>
                </c:pt>
                <c:pt idx="3824">
                  <c:v>0.989982019008477</c:v>
                </c:pt>
                <c:pt idx="3825">
                  <c:v>0.990238890315952</c:v>
                </c:pt>
                <c:pt idx="3826">
                  <c:v>0.990495761623427</c:v>
                </c:pt>
                <c:pt idx="3827">
                  <c:v>0.990752632930902</c:v>
                </c:pt>
                <c:pt idx="3828">
                  <c:v>0.991009504238377</c:v>
                </c:pt>
                <c:pt idx="3829">
                  <c:v>0.991266375545852</c:v>
                </c:pt>
                <c:pt idx="3830">
                  <c:v>0.991523246853327</c:v>
                </c:pt>
                <c:pt idx="3831">
                  <c:v>0.991780118160802</c:v>
                </c:pt>
                <c:pt idx="3832">
                  <c:v>0.992036989468277</c:v>
                </c:pt>
                <c:pt idx="3833">
                  <c:v>0.992293860775752</c:v>
                </c:pt>
                <c:pt idx="3834">
                  <c:v>0.992550732083227</c:v>
                </c:pt>
                <c:pt idx="3835">
                  <c:v>0.992807603390702</c:v>
                </c:pt>
                <c:pt idx="3836">
                  <c:v>0.993064474698177</c:v>
                </c:pt>
                <c:pt idx="3837">
                  <c:v>0.993321346005651</c:v>
                </c:pt>
                <c:pt idx="3838">
                  <c:v>0.993578217313126</c:v>
                </c:pt>
                <c:pt idx="3839">
                  <c:v>0.993835088620601</c:v>
                </c:pt>
                <c:pt idx="3840">
                  <c:v>0.994091959928076</c:v>
                </c:pt>
                <c:pt idx="3841">
                  <c:v>0.994348831235551</c:v>
                </c:pt>
                <c:pt idx="3842">
                  <c:v>0.994605702543026</c:v>
                </c:pt>
                <c:pt idx="3843">
                  <c:v>0.994862573850501</c:v>
                </c:pt>
                <c:pt idx="3844">
                  <c:v>0.995119445157976</c:v>
                </c:pt>
                <c:pt idx="3845">
                  <c:v>0.995376316465451</c:v>
                </c:pt>
                <c:pt idx="3846">
                  <c:v>0.995633187772926</c:v>
                </c:pt>
                <c:pt idx="3847">
                  <c:v>0.995890059080401</c:v>
                </c:pt>
                <c:pt idx="3848">
                  <c:v>0.996146930387876</c:v>
                </c:pt>
                <c:pt idx="3849">
                  <c:v>0.996403801695351</c:v>
                </c:pt>
                <c:pt idx="3850">
                  <c:v>0.996660673002826</c:v>
                </c:pt>
                <c:pt idx="3851">
                  <c:v>0.996917544310301</c:v>
                </c:pt>
                <c:pt idx="3852">
                  <c:v>0.997174415617776</c:v>
                </c:pt>
                <c:pt idx="3853">
                  <c:v>0.997431286925251</c:v>
                </c:pt>
                <c:pt idx="3854">
                  <c:v>0.997688158232726</c:v>
                </c:pt>
                <c:pt idx="3855">
                  <c:v>0.997945029540201</c:v>
                </c:pt>
                <c:pt idx="3856">
                  <c:v>0.998201900847675</c:v>
                </c:pt>
                <c:pt idx="3857">
                  <c:v>0.99845877215515</c:v>
                </c:pt>
                <c:pt idx="3858">
                  <c:v>0.998715643462625</c:v>
                </c:pt>
                <c:pt idx="3859">
                  <c:v>0.9989725147701</c:v>
                </c:pt>
                <c:pt idx="3860">
                  <c:v>0.999229386077575</c:v>
                </c:pt>
                <c:pt idx="3861">
                  <c:v>0.99948625738505</c:v>
                </c:pt>
                <c:pt idx="3862">
                  <c:v>0.999743128692525</c:v>
                </c:pt>
                <c:pt idx="3863">
                  <c:v>1.0</c:v>
                </c:pt>
              </c:numCache>
            </c:numRef>
          </c:yVal>
          <c:smooth val="1"/>
        </c:ser>
        <c:dLbls>
          <c:showLegendKey val="0"/>
          <c:showVal val="0"/>
          <c:showCatName val="0"/>
          <c:showSerName val="0"/>
          <c:showPercent val="0"/>
          <c:showBubbleSize val="0"/>
        </c:dLbls>
        <c:axId val="-2120188048"/>
        <c:axId val="-2120181552"/>
      </c:scatterChart>
      <c:valAx>
        <c:axId val="-2120188048"/>
        <c:scaling>
          <c:orientation val="minMax"/>
          <c:max val="2.0001"/>
          <c:min val="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Latency</a:t>
                </a:r>
                <a:r>
                  <a:rPr lang="en-US" baseline="0" dirty="0" smtClean="0"/>
                  <a:t> (seconds)</a:t>
                </a:r>
                <a:endParaRPr lang="en-US"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20181552"/>
        <c:crosses val="autoZero"/>
        <c:crossBetween val="midCat"/>
        <c:majorUnit val="0.3"/>
      </c:valAx>
      <c:valAx>
        <c:axId val="-212018155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CDF</a:t>
                </a:r>
                <a:endParaRPr 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20188048"/>
        <c:crosses val="autoZero"/>
        <c:crossBetween val="midCat"/>
      </c:valAx>
      <c:spPr>
        <a:noFill/>
        <a:ln>
          <a:noFill/>
        </a:ln>
        <a:effectLst/>
      </c:spPr>
    </c:plotArea>
    <c:legend>
      <c:legendPos val="r"/>
      <c:layout>
        <c:manualLayout>
          <c:xMode val="edge"/>
          <c:yMode val="edge"/>
          <c:x val="0.581649822819398"/>
          <c:y val="0.369338932633421"/>
          <c:w val="0.212308349140323"/>
          <c:h val="0.261322134733158"/>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solidFill>
      <a:schemeClr val="bg1"/>
    </a:solidFill>
    <a:ln w="0" cap="flat" cmpd="sng" algn="ctr">
      <a:noFill/>
      <a:round/>
    </a:ln>
    <a:effectLst/>
  </c:spPr>
  <c:txPr>
    <a:bodyPr/>
    <a:lstStyle/>
    <a:p>
      <a:pPr>
        <a:defRPr sz="1800" baseline="0">
          <a:latin typeface="Helvetica"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Approximate</c:v>
          </c:tx>
          <c:spPr>
            <a:ln w="76200" cap="rnd">
              <a:solidFill>
                <a:schemeClr val="bg1">
                  <a:lumMod val="50000"/>
                </a:schemeClr>
              </a:solidFill>
              <a:round/>
            </a:ln>
            <a:effectLst/>
          </c:spPr>
          <c:marker>
            <c:symbol val="none"/>
          </c:marker>
          <c:xVal>
            <c:numRef>
              <c:f>Precision!$A$1:$A$25</c:f>
              <c:numCache>
                <c:formatCode>General</c:formatCode>
                <c:ptCount val="25"/>
                <c:pt idx="0">
                  <c:v>0.012698413</c:v>
                </c:pt>
                <c:pt idx="1">
                  <c:v>0.012698413</c:v>
                </c:pt>
                <c:pt idx="2">
                  <c:v>0.023605151</c:v>
                </c:pt>
                <c:pt idx="3">
                  <c:v>0.07377049</c:v>
                </c:pt>
                <c:pt idx="4">
                  <c:v>0.074074075</c:v>
                </c:pt>
                <c:pt idx="5">
                  <c:v>0.07653061</c:v>
                </c:pt>
                <c:pt idx="6">
                  <c:v>0.083333336</c:v>
                </c:pt>
                <c:pt idx="7">
                  <c:v>0.125</c:v>
                </c:pt>
                <c:pt idx="8">
                  <c:v>0.14855072</c:v>
                </c:pt>
                <c:pt idx="9">
                  <c:v>0.16842106</c:v>
                </c:pt>
                <c:pt idx="10">
                  <c:v>0.2</c:v>
                </c:pt>
                <c:pt idx="11">
                  <c:v>0.24269006</c:v>
                </c:pt>
                <c:pt idx="12">
                  <c:v>0.27906978</c:v>
                </c:pt>
                <c:pt idx="13">
                  <c:v>0.29452056</c:v>
                </c:pt>
                <c:pt idx="14">
                  <c:v>0.35955057</c:v>
                </c:pt>
                <c:pt idx="15">
                  <c:v>0.4375</c:v>
                </c:pt>
                <c:pt idx="16">
                  <c:v>0.5423729</c:v>
                </c:pt>
                <c:pt idx="17">
                  <c:v>0.6</c:v>
                </c:pt>
                <c:pt idx="18">
                  <c:v>0.625</c:v>
                </c:pt>
                <c:pt idx="19">
                  <c:v>0.7083333</c:v>
                </c:pt>
                <c:pt idx="20">
                  <c:v>0.72727275</c:v>
                </c:pt>
                <c:pt idx="21">
                  <c:v>0.75</c:v>
                </c:pt>
                <c:pt idx="22">
                  <c:v>0.8333333</c:v>
                </c:pt>
                <c:pt idx="23">
                  <c:v>0.88235295</c:v>
                </c:pt>
                <c:pt idx="24">
                  <c:v>1.0</c:v>
                </c:pt>
              </c:numCache>
            </c:numRef>
          </c:xVal>
          <c:yVal>
            <c:numRef>
              <c:f>Precision!$B$1:$B$25</c:f>
              <c:numCache>
                <c:formatCode>General</c:formatCode>
                <c:ptCount val="25"/>
                <c:pt idx="0">
                  <c:v>0.0</c:v>
                </c:pt>
                <c:pt idx="1">
                  <c:v>0.024390243902439</c:v>
                </c:pt>
                <c:pt idx="2">
                  <c:v>0.0487804878048781</c:v>
                </c:pt>
                <c:pt idx="3">
                  <c:v>0.0731707317073171</c:v>
                </c:pt>
                <c:pt idx="4">
                  <c:v>0.0975609756097562</c:v>
                </c:pt>
                <c:pt idx="5">
                  <c:v>0.121951219512195</c:v>
                </c:pt>
                <c:pt idx="6">
                  <c:v>0.146341463414634</c:v>
                </c:pt>
                <c:pt idx="7">
                  <c:v>0.170731707317073</c:v>
                </c:pt>
                <c:pt idx="8">
                  <c:v>0.195121951219512</c:v>
                </c:pt>
                <c:pt idx="9">
                  <c:v>0.219512195121951</c:v>
                </c:pt>
                <c:pt idx="10">
                  <c:v>0.24390243902439</c:v>
                </c:pt>
                <c:pt idx="11">
                  <c:v>0.268292682926829</c:v>
                </c:pt>
                <c:pt idx="12">
                  <c:v>0.292682926829268</c:v>
                </c:pt>
                <c:pt idx="13">
                  <c:v>0.317073170731707</c:v>
                </c:pt>
                <c:pt idx="14">
                  <c:v>0.341463414634146</c:v>
                </c:pt>
                <c:pt idx="15">
                  <c:v>0.365853658536585</c:v>
                </c:pt>
                <c:pt idx="16">
                  <c:v>0.390243902439024</c:v>
                </c:pt>
                <c:pt idx="17">
                  <c:v>0.414634146341463</c:v>
                </c:pt>
                <c:pt idx="18">
                  <c:v>0.439024390243903</c:v>
                </c:pt>
                <c:pt idx="19">
                  <c:v>0.463414634146342</c:v>
                </c:pt>
                <c:pt idx="20">
                  <c:v>0.487804878048781</c:v>
                </c:pt>
                <c:pt idx="21">
                  <c:v>0.51219512195122</c:v>
                </c:pt>
                <c:pt idx="22">
                  <c:v>0.536585365853659</c:v>
                </c:pt>
                <c:pt idx="23">
                  <c:v>0.560975609756098</c:v>
                </c:pt>
                <c:pt idx="24">
                  <c:v>1.0</c:v>
                </c:pt>
              </c:numCache>
            </c:numRef>
          </c:yVal>
          <c:smooth val="1"/>
        </c:ser>
        <c:ser>
          <c:idx val="1"/>
          <c:order val="1"/>
          <c:tx>
            <c:v>Conservative</c:v>
          </c:tx>
          <c:spPr>
            <a:ln w="76200" cap="rnd">
              <a:solidFill>
                <a:schemeClr val="accent2"/>
              </a:solidFill>
              <a:round/>
            </a:ln>
            <a:effectLst/>
          </c:spPr>
          <c:marker>
            <c:symbol val="none"/>
          </c:marker>
          <c:xVal>
            <c:numRef>
              <c:f>Precision!$E$1:$E$23</c:f>
              <c:numCache>
                <c:formatCode>General</c:formatCode>
                <c:ptCount val="23"/>
                <c:pt idx="0">
                  <c:v>0.3030303</c:v>
                </c:pt>
                <c:pt idx="1">
                  <c:v>0.3030303</c:v>
                </c:pt>
                <c:pt idx="2">
                  <c:v>0.5</c:v>
                </c:pt>
                <c:pt idx="3">
                  <c:v>0.57258064</c:v>
                </c:pt>
                <c:pt idx="4">
                  <c:v>0.60294116</c:v>
                </c:pt>
                <c:pt idx="5">
                  <c:v>0.7222222</c:v>
                </c:pt>
                <c:pt idx="6">
                  <c:v>0.728536</c:v>
                </c:pt>
                <c:pt idx="7">
                  <c:v>0.736</c:v>
                </c:pt>
                <c:pt idx="8">
                  <c:v>0.8055556</c:v>
                </c:pt>
                <c:pt idx="9">
                  <c:v>0.85714287</c:v>
                </c:pt>
                <c:pt idx="10">
                  <c:v>0.87096775</c:v>
                </c:pt>
                <c:pt idx="11">
                  <c:v>0.875</c:v>
                </c:pt>
                <c:pt idx="12">
                  <c:v>0.9</c:v>
                </c:pt>
                <c:pt idx="13">
                  <c:v>0.90697676</c:v>
                </c:pt>
                <c:pt idx="14">
                  <c:v>0.9166667</c:v>
                </c:pt>
                <c:pt idx="15">
                  <c:v>0.9285714</c:v>
                </c:pt>
                <c:pt idx="16">
                  <c:v>0.9411765</c:v>
                </c:pt>
                <c:pt idx="17">
                  <c:v>0.9444444</c:v>
                </c:pt>
                <c:pt idx="18">
                  <c:v>0.9491525</c:v>
                </c:pt>
                <c:pt idx="19">
                  <c:v>0.9722222</c:v>
                </c:pt>
                <c:pt idx="20">
                  <c:v>0.972973</c:v>
                </c:pt>
                <c:pt idx="21">
                  <c:v>0.9848485</c:v>
                </c:pt>
                <c:pt idx="22">
                  <c:v>1.0</c:v>
                </c:pt>
              </c:numCache>
            </c:numRef>
          </c:xVal>
          <c:yVal>
            <c:numRef>
              <c:f>Precision!$F$1:$F$23</c:f>
              <c:numCache>
                <c:formatCode>General</c:formatCode>
                <c:ptCount val="23"/>
                <c:pt idx="0">
                  <c:v>0.0</c:v>
                </c:pt>
                <c:pt idx="1">
                  <c:v>0.0104166666666666</c:v>
                </c:pt>
                <c:pt idx="2">
                  <c:v>0.0208333333333334</c:v>
                </c:pt>
                <c:pt idx="3">
                  <c:v>0.03125</c:v>
                </c:pt>
                <c:pt idx="4">
                  <c:v>0.0416666666666666</c:v>
                </c:pt>
                <c:pt idx="5">
                  <c:v>0.0520833333333334</c:v>
                </c:pt>
                <c:pt idx="6">
                  <c:v>0.0625</c:v>
                </c:pt>
                <c:pt idx="7">
                  <c:v>0.0729166666666666</c:v>
                </c:pt>
                <c:pt idx="8">
                  <c:v>0.0833333333333334</c:v>
                </c:pt>
                <c:pt idx="9">
                  <c:v>0.09375</c:v>
                </c:pt>
                <c:pt idx="10">
                  <c:v>0.104166666666667</c:v>
                </c:pt>
                <c:pt idx="11">
                  <c:v>0.114583333333333</c:v>
                </c:pt>
                <c:pt idx="12">
                  <c:v>0.125</c:v>
                </c:pt>
                <c:pt idx="13">
                  <c:v>0.135416666666667</c:v>
                </c:pt>
                <c:pt idx="14">
                  <c:v>0.145833333333333</c:v>
                </c:pt>
                <c:pt idx="15">
                  <c:v>0.15625</c:v>
                </c:pt>
                <c:pt idx="16">
                  <c:v>0.166666666666667</c:v>
                </c:pt>
                <c:pt idx="17">
                  <c:v>0.177083333333333</c:v>
                </c:pt>
                <c:pt idx="18">
                  <c:v>0.1875</c:v>
                </c:pt>
                <c:pt idx="19">
                  <c:v>0.197916666666667</c:v>
                </c:pt>
                <c:pt idx="20">
                  <c:v>0.208333333333333</c:v>
                </c:pt>
                <c:pt idx="21">
                  <c:v>0.21875</c:v>
                </c:pt>
                <c:pt idx="22">
                  <c:v>1.0</c:v>
                </c:pt>
              </c:numCache>
            </c:numRef>
          </c:yVal>
          <c:smooth val="1"/>
        </c:ser>
        <c:ser>
          <c:idx val="3"/>
          <c:order val="2"/>
          <c:tx>
            <c:v>OverLay</c:v>
          </c:tx>
          <c:spPr>
            <a:ln w="76200" cap="rnd">
              <a:solidFill>
                <a:schemeClr val="accent3"/>
              </a:solidFill>
              <a:round/>
            </a:ln>
            <a:effectLst/>
          </c:spPr>
          <c:marker>
            <c:symbol val="none"/>
          </c:marker>
          <c:xVal>
            <c:numRef>
              <c:f>Precision!$C$1:$C$29</c:f>
              <c:numCache>
                <c:formatCode>General</c:formatCode>
                <c:ptCount val="29"/>
                <c:pt idx="0">
                  <c:v>0.14814815</c:v>
                </c:pt>
                <c:pt idx="1">
                  <c:v>0.14814815</c:v>
                </c:pt>
                <c:pt idx="2">
                  <c:v>0.1904762</c:v>
                </c:pt>
                <c:pt idx="3">
                  <c:v>0.2857143</c:v>
                </c:pt>
                <c:pt idx="4">
                  <c:v>0.5</c:v>
                </c:pt>
                <c:pt idx="5">
                  <c:v>0.5277778</c:v>
                </c:pt>
                <c:pt idx="6">
                  <c:v>0.5460213</c:v>
                </c:pt>
                <c:pt idx="7">
                  <c:v>0.5483871</c:v>
                </c:pt>
                <c:pt idx="8">
                  <c:v>0.6</c:v>
                </c:pt>
                <c:pt idx="9">
                  <c:v>0.6666667</c:v>
                </c:pt>
                <c:pt idx="10">
                  <c:v>0.75</c:v>
                </c:pt>
                <c:pt idx="11">
                  <c:v>0.77272725</c:v>
                </c:pt>
                <c:pt idx="12">
                  <c:v>0.8</c:v>
                </c:pt>
                <c:pt idx="13">
                  <c:v>0.8181818</c:v>
                </c:pt>
                <c:pt idx="14">
                  <c:v>0.8214286</c:v>
                </c:pt>
                <c:pt idx="15">
                  <c:v>0.84615386</c:v>
                </c:pt>
                <c:pt idx="16">
                  <c:v>0.85714287</c:v>
                </c:pt>
                <c:pt idx="17">
                  <c:v>0.8666667</c:v>
                </c:pt>
                <c:pt idx="18">
                  <c:v>0.875</c:v>
                </c:pt>
                <c:pt idx="19">
                  <c:v>0.8888889</c:v>
                </c:pt>
                <c:pt idx="20">
                  <c:v>0.9</c:v>
                </c:pt>
                <c:pt idx="21">
                  <c:v>0.9047619</c:v>
                </c:pt>
                <c:pt idx="22">
                  <c:v>0.9268293</c:v>
                </c:pt>
                <c:pt idx="23">
                  <c:v>0.9285714</c:v>
                </c:pt>
                <c:pt idx="24">
                  <c:v>0.93333334</c:v>
                </c:pt>
                <c:pt idx="25">
                  <c:v>0.9411765</c:v>
                </c:pt>
                <c:pt idx="26">
                  <c:v>0.95652175</c:v>
                </c:pt>
                <c:pt idx="27">
                  <c:v>0.9583333</c:v>
                </c:pt>
                <c:pt idx="28">
                  <c:v>1.0</c:v>
                </c:pt>
              </c:numCache>
            </c:numRef>
          </c:xVal>
          <c:yVal>
            <c:numRef>
              <c:f>Precision!$D$1:$D$29</c:f>
              <c:numCache>
                <c:formatCode>General</c:formatCode>
                <c:ptCount val="29"/>
                <c:pt idx="0">
                  <c:v>0.0</c:v>
                </c:pt>
                <c:pt idx="1">
                  <c:v>0.010752688172043</c:v>
                </c:pt>
                <c:pt idx="2">
                  <c:v>0.0215053763440861</c:v>
                </c:pt>
                <c:pt idx="3">
                  <c:v>0.0322580645161291</c:v>
                </c:pt>
                <c:pt idx="4">
                  <c:v>0.0430107526881721</c:v>
                </c:pt>
                <c:pt idx="5">
                  <c:v>0.0537634408602151</c:v>
                </c:pt>
                <c:pt idx="6">
                  <c:v>0.0645161290322581</c:v>
                </c:pt>
                <c:pt idx="7">
                  <c:v>0.0752688172043011</c:v>
                </c:pt>
                <c:pt idx="8">
                  <c:v>0.0860215053763441</c:v>
                </c:pt>
                <c:pt idx="9">
                  <c:v>0.0967741935483871</c:v>
                </c:pt>
                <c:pt idx="10">
                  <c:v>0.118279569892473</c:v>
                </c:pt>
                <c:pt idx="11">
                  <c:v>0.139784946236559</c:v>
                </c:pt>
                <c:pt idx="12">
                  <c:v>0.172043010752688</c:v>
                </c:pt>
                <c:pt idx="13">
                  <c:v>0.193548387096774</c:v>
                </c:pt>
                <c:pt idx="14">
                  <c:v>0.204301075268817</c:v>
                </c:pt>
                <c:pt idx="15">
                  <c:v>0.21505376344086</c:v>
                </c:pt>
                <c:pt idx="16">
                  <c:v>0.225806451612903</c:v>
                </c:pt>
                <c:pt idx="17">
                  <c:v>0.236559139784946</c:v>
                </c:pt>
                <c:pt idx="18">
                  <c:v>0.247311827956989</c:v>
                </c:pt>
                <c:pt idx="19">
                  <c:v>0.258064516129032</c:v>
                </c:pt>
                <c:pt idx="20">
                  <c:v>0.268817204301075</c:v>
                </c:pt>
                <c:pt idx="21">
                  <c:v>0.279569892473118</c:v>
                </c:pt>
                <c:pt idx="22">
                  <c:v>0.290322580645161</c:v>
                </c:pt>
                <c:pt idx="23">
                  <c:v>0.311827956989247</c:v>
                </c:pt>
                <c:pt idx="24">
                  <c:v>0.32258064516129</c:v>
                </c:pt>
                <c:pt idx="25">
                  <c:v>0.333333333333333</c:v>
                </c:pt>
                <c:pt idx="26">
                  <c:v>0.344086021505376</c:v>
                </c:pt>
                <c:pt idx="27">
                  <c:v>0.354838709677419</c:v>
                </c:pt>
                <c:pt idx="28">
                  <c:v>1.0</c:v>
                </c:pt>
              </c:numCache>
            </c:numRef>
          </c:yVal>
          <c:smooth val="1"/>
        </c:ser>
        <c:dLbls>
          <c:showLegendKey val="0"/>
          <c:showVal val="0"/>
          <c:showCatName val="0"/>
          <c:showSerName val="0"/>
          <c:showPercent val="0"/>
          <c:showBubbleSize val="0"/>
        </c:dLbls>
        <c:axId val="-2140056464"/>
        <c:axId val="-2139928064"/>
      </c:scatterChart>
      <c:valAx>
        <c:axId val="-2140056464"/>
        <c:scaling>
          <c:orientation val="minMax"/>
          <c:max val="1.0"/>
          <c:min val="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Precision</a:t>
                </a:r>
                <a:endParaRPr lang="en-US"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39928064"/>
        <c:crosses val="autoZero"/>
        <c:crossBetween val="midCat"/>
        <c:majorUnit val="0.1"/>
      </c:valAx>
      <c:valAx>
        <c:axId val="-2139928064"/>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CDF</a:t>
                </a:r>
                <a:endParaRPr 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40056464"/>
        <c:crosses val="autoZero"/>
        <c:crossBetween val="midCat"/>
      </c:valAx>
      <c:spPr>
        <a:noFill/>
        <a:ln>
          <a:noFill/>
        </a:ln>
        <a:effectLst/>
      </c:spPr>
    </c:plotArea>
    <c:legend>
      <c:legendPos val="l"/>
      <c:layout>
        <c:manualLayout>
          <c:xMode val="edge"/>
          <c:yMode val="edge"/>
          <c:x val="0.202893673965225"/>
          <c:y val="0.0869830736168121"/>
          <c:w val="0.212308349140323"/>
          <c:h val="0.261322134733158"/>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solidFill>
      <a:schemeClr val="bg1"/>
    </a:solidFill>
    <a:ln w="0" cap="flat" cmpd="sng" algn="ctr">
      <a:noFill/>
      <a:round/>
    </a:ln>
    <a:effectLst/>
  </c:spPr>
  <c:txPr>
    <a:bodyPr/>
    <a:lstStyle/>
    <a:p>
      <a:pPr>
        <a:defRPr sz="1800" baseline="0">
          <a:latin typeface="Helvetica"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Approximate</c:v>
          </c:tx>
          <c:spPr>
            <a:ln w="76200" cap="rnd">
              <a:solidFill>
                <a:schemeClr val="bg1">
                  <a:lumMod val="50000"/>
                </a:schemeClr>
              </a:solidFill>
              <a:round/>
            </a:ln>
            <a:effectLst/>
          </c:spPr>
          <c:marker>
            <c:symbol val="none"/>
          </c:marker>
          <c:xVal>
            <c:numRef>
              <c:f>Recall!$A$1:$A$33</c:f>
              <c:numCache>
                <c:formatCode>General</c:formatCode>
                <c:ptCount val="33"/>
                <c:pt idx="0">
                  <c:v>0.0031887756</c:v>
                </c:pt>
                <c:pt idx="1">
                  <c:v>0.0031887756</c:v>
                </c:pt>
                <c:pt idx="2">
                  <c:v>0.041666668</c:v>
                </c:pt>
                <c:pt idx="3">
                  <c:v>0.06666667</c:v>
                </c:pt>
                <c:pt idx="4">
                  <c:v>0.071428575</c:v>
                </c:pt>
                <c:pt idx="5">
                  <c:v>0.1</c:v>
                </c:pt>
                <c:pt idx="6">
                  <c:v>0.11111111</c:v>
                </c:pt>
                <c:pt idx="7">
                  <c:v>0.11290322</c:v>
                </c:pt>
                <c:pt idx="8">
                  <c:v>0.12307692</c:v>
                </c:pt>
                <c:pt idx="9">
                  <c:v>0.125</c:v>
                </c:pt>
                <c:pt idx="10">
                  <c:v>0.12820514</c:v>
                </c:pt>
                <c:pt idx="11">
                  <c:v>0.14285715</c:v>
                </c:pt>
                <c:pt idx="12">
                  <c:v>0.15384616</c:v>
                </c:pt>
                <c:pt idx="13">
                  <c:v>0.1764706</c:v>
                </c:pt>
                <c:pt idx="14">
                  <c:v>0.23809524</c:v>
                </c:pt>
                <c:pt idx="15">
                  <c:v>0.25</c:v>
                </c:pt>
                <c:pt idx="16">
                  <c:v>0.32</c:v>
                </c:pt>
                <c:pt idx="17">
                  <c:v>0.33333334</c:v>
                </c:pt>
                <c:pt idx="18">
                  <c:v>0.4</c:v>
                </c:pt>
                <c:pt idx="19">
                  <c:v>0.41025642</c:v>
                </c:pt>
                <c:pt idx="20">
                  <c:v>0.41379312</c:v>
                </c:pt>
                <c:pt idx="21">
                  <c:v>0.42105263</c:v>
                </c:pt>
                <c:pt idx="22">
                  <c:v>0.42857143</c:v>
                </c:pt>
                <c:pt idx="23">
                  <c:v>0.5</c:v>
                </c:pt>
                <c:pt idx="24">
                  <c:v>0.5151515</c:v>
                </c:pt>
                <c:pt idx="25">
                  <c:v>0.6111111</c:v>
                </c:pt>
                <c:pt idx="26">
                  <c:v>0.625</c:v>
                </c:pt>
                <c:pt idx="27">
                  <c:v>0.67479676</c:v>
                </c:pt>
                <c:pt idx="28">
                  <c:v>0.6923077</c:v>
                </c:pt>
                <c:pt idx="29">
                  <c:v>0.7818182</c:v>
                </c:pt>
                <c:pt idx="30">
                  <c:v>0.8</c:v>
                </c:pt>
                <c:pt idx="31">
                  <c:v>0.8888889</c:v>
                </c:pt>
                <c:pt idx="32">
                  <c:v>1.0</c:v>
                </c:pt>
              </c:numCache>
            </c:numRef>
          </c:xVal>
          <c:yVal>
            <c:numRef>
              <c:f>Recall!$B$1:$B$33</c:f>
              <c:numCache>
                <c:formatCode>General</c:formatCode>
                <c:ptCount val="33"/>
                <c:pt idx="0">
                  <c:v>0.0</c:v>
                </c:pt>
                <c:pt idx="1">
                  <c:v>0.024390243902439</c:v>
                </c:pt>
                <c:pt idx="2">
                  <c:v>0.0487804878048781</c:v>
                </c:pt>
                <c:pt idx="3">
                  <c:v>0.0731707317073171</c:v>
                </c:pt>
                <c:pt idx="4">
                  <c:v>0.121951219512195</c:v>
                </c:pt>
                <c:pt idx="5">
                  <c:v>0.146341463414634</c:v>
                </c:pt>
                <c:pt idx="6">
                  <c:v>0.170731707317073</c:v>
                </c:pt>
                <c:pt idx="7">
                  <c:v>0.195121951219512</c:v>
                </c:pt>
                <c:pt idx="8">
                  <c:v>0.219512195121951</c:v>
                </c:pt>
                <c:pt idx="9">
                  <c:v>0.24390243902439</c:v>
                </c:pt>
                <c:pt idx="10">
                  <c:v>0.268292682926829</c:v>
                </c:pt>
                <c:pt idx="11">
                  <c:v>0.341463414634146</c:v>
                </c:pt>
                <c:pt idx="12">
                  <c:v>0.365853658536585</c:v>
                </c:pt>
                <c:pt idx="13">
                  <c:v>0.390243902439024</c:v>
                </c:pt>
                <c:pt idx="14">
                  <c:v>0.414634146341463</c:v>
                </c:pt>
                <c:pt idx="15">
                  <c:v>0.463414634146342</c:v>
                </c:pt>
                <c:pt idx="16">
                  <c:v>0.487804878048781</c:v>
                </c:pt>
                <c:pt idx="17">
                  <c:v>0.560975609756098</c:v>
                </c:pt>
                <c:pt idx="18">
                  <c:v>0.609756097560976</c:v>
                </c:pt>
                <c:pt idx="19">
                  <c:v>0.634146341463415</c:v>
                </c:pt>
                <c:pt idx="20">
                  <c:v>0.658536585365854</c:v>
                </c:pt>
                <c:pt idx="21">
                  <c:v>0.682926829268293</c:v>
                </c:pt>
                <c:pt idx="22">
                  <c:v>0.707317073170732</c:v>
                </c:pt>
                <c:pt idx="23">
                  <c:v>0.731707317073171</c:v>
                </c:pt>
                <c:pt idx="24">
                  <c:v>0.75609756097561</c:v>
                </c:pt>
                <c:pt idx="25">
                  <c:v>0.780487804878049</c:v>
                </c:pt>
                <c:pt idx="26">
                  <c:v>0.804878048780488</c:v>
                </c:pt>
                <c:pt idx="27">
                  <c:v>0.829268292682927</c:v>
                </c:pt>
                <c:pt idx="28">
                  <c:v>0.853658536585366</c:v>
                </c:pt>
                <c:pt idx="29">
                  <c:v>0.878048780487805</c:v>
                </c:pt>
                <c:pt idx="30">
                  <c:v>0.902439024390244</c:v>
                </c:pt>
                <c:pt idx="31">
                  <c:v>0.926829268292683</c:v>
                </c:pt>
                <c:pt idx="32">
                  <c:v>1.0</c:v>
                </c:pt>
              </c:numCache>
            </c:numRef>
          </c:yVal>
          <c:smooth val="1"/>
        </c:ser>
        <c:ser>
          <c:idx val="3"/>
          <c:order val="1"/>
          <c:tx>
            <c:v>Conservative</c:v>
          </c:tx>
          <c:spPr>
            <a:ln w="76200" cap="rnd">
              <a:solidFill>
                <a:schemeClr val="accent2"/>
              </a:solidFill>
              <a:round/>
            </a:ln>
            <a:effectLst/>
          </c:spPr>
          <c:marker>
            <c:symbol val="none"/>
          </c:marker>
          <c:xVal>
            <c:numRef>
              <c:f>Recall!$C$1:$C$71</c:f>
              <c:numCache>
                <c:formatCode>General</c:formatCode>
                <c:ptCount val="71"/>
                <c:pt idx="0">
                  <c:v>0.05</c:v>
                </c:pt>
                <c:pt idx="1">
                  <c:v>0.05</c:v>
                </c:pt>
                <c:pt idx="2">
                  <c:v>0.11111111</c:v>
                </c:pt>
                <c:pt idx="3">
                  <c:v>0.14285715</c:v>
                </c:pt>
                <c:pt idx="4">
                  <c:v>0.19565217</c:v>
                </c:pt>
                <c:pt idx="5">
                  <c:v>0.21818182</c:v>
                </c:pt>
                <c:pt idx="6">
                  <c:v>0.23076923</c:v>
                </c:pt>
                <c:pt idx="7">
                  <c:v>0.26666668</c:v>
                </c:pt>
                <c:pt idx="8">
                  <c:v>0.325</c:v>
                </c:pt>
                <c:pt idx="9">
                  <c:v>0.33333334</c:v>
                </c:pt>
                <c:pt idx="10">
                  <c:v>0.34210527</c:v>
                </c:pt>
                <c:pt idx="11">
                  <c:v>0.3846154</c:v>
                </c:pt>
                <c:pt idx="12">
                  <c:v>0.39130434</c:v>
                </c:pt>
                <c:pt idx="13">
                  <c:v>0.44444445</c:v>
                </c:pt>
                <c:pt idx="14">
                  <c:v>0.4489796</c:v>
                </c:pt>
                <c:pt idx="15">
                  <c:v>0.45454547</c:v>
                </c:pt>
                <c:pt idx="16">
                  <c:v>0.46666667</c:v>
                </c:pt>
                <c:pt idx="17">
                  <c:v>0.47058824</c:v>
                </c:pt>
                <c:pt idx="18">
                  <c:v>0.47368422</c:v>
                </c:pt>
                <c:pt idx="19">
                  <c:v>0.47826087</c:v>
                </c:pt>
                <c:pt idx="20">
                  <c:v>0.5</c:v>
                </c:pt>
                <c:pt idx="21">
                  <c:v>0.5151515</c:v>
                </c:pt>
                <c:pt idx="22">
                  <c:v>0.5263158</c:v>
                </c:pt>
                <c:pt idx="23">
                  <c:v>0.5294118</c:v>
                </c:pt>
                <c:pt idx="24">
                  <c:v>0.5555556</c:v>
                </c:pt>
                <c:pt idx="25">
                  <c:v>0.5714286</c:v>
                </c:pt>
                <c:pt idx="26">
                  <c:v>0.5862069</c:v>
                </c:pt>
                <c:pt idx="27">
                  <c:v>0.6</c:v>
                </c:pt>
                <c:pt idx="28">
                  <c:v>0.61904764</c:v>
                </c:pt>
                <c:pt idx="29">
                  <c:v>0.625</c:v>
                </c:pt>
                <c:pt idx="30">
                  <c:v>0.64285713</c:v>
                </c:pt>
                <c:pt idx="31">
                  <c:v>0.6451613</c:v>
                </c:pt>
                <c:pt idx="32">
                  <c:v>0.64705884</c:v>
                </c:pt>
                <c:pt idx="33">
                  <c:v>0.6571429</c:v>
                </c:pt>
                <c:pt idx="34">
                  <c:v>0.6666667</c:v>
                </c:pt>
                <c:pt idx="35">
                  <c:v>0.68</c:v>
                </c:pt>
                <c:pt idx="36">
                  <c:v>0.6875</c:v>
                </c:pt>
                <c:pt idx="37">
                  <c:v>0.7</c:v>
                </c:pt>
                <c:pt idx="38">
                  <c:v>0.7083333</c:v>
                </c:pt>
                <c:pt idx="39">
                  <c:v>0.71428573</c:v>
                </c:pt>
                <c:pt idx="40">
                  <c:v>0.71794873</c:v>
                </c:pt>
                <c:pt idx="41">
                  <c:v>0.72727275</c:v>
                </c:pt>
                <c:pt idx="42">
                  <c:v>0.73333335</c:v>
                </c:pt>
                <c:pt idx="43">
                  <c:v>0.7479675</c:v>
                </c:pt>
                <c:pt idx="44">
                  <c:v>0.75</c:v>
                </c:pt>
                <c:pt idx="45">
                  <c:v>0.7586207</c:v>
                </c:pt>
                <c:pt idx="46">
                  <c:v>0.7619048</c:v>
                </c:pt>
                <c:pt idx="47">
                  <c:v>0.7647059</c:v>
                </c:pt>
                <c:pt idx="48">
                  <c:v>0.7777778</c:v>
                </c:pt>
                <c:pt idx="49">
                  <c:v>0.7826087</c:v>
                </c:pt>
                <c:pt idx="50">
                  <c:v>0.78431374</c:v>
                </c:pt>
                <c:pt idx="51">
                  <c:v>0.8</c:v>
                </c:pt>
                <c:pt idx="52">
                  <c:v>0.8076923</c:v>
                </c:pt>
                <c:pt idx="53">
                  <c:v>0.8333333</c:v>
                </c:pt>
                <c:pt idx="54">
                  <c:v>0.84210527</c:v>
                </c:pt>
                <c:pt idx="55">
                  <c:v>0.85</c:v>
                </c:pt>
                <c:pt idx="56">
                  <c:v>0.8545455</c:v>
                </c:pt>
                <c:pt idx="57">
                  <c:v>0.85714287</c:v>
                </c:pt>
                <c:pt idx="58">
                  <c:v>0.875</c:v>
                </c:pt>
                <c:pt idx="59">
                  <c:v>0.88461536</c:v>
                </c:pt>
                <c:pt idx="60">
                  <c:v>0.8888889</c:v>
                </c:pt>
                <c:pt idx="61">
                  <c:v>0.90625</c:v>
                </c:pt>
                <c:pt idx="62">
                  <c:v>0.90909094</c:v>
                </c:pt>
                <c:pt idx="63">
                  <c:v>0.9166667</c:v>
                </c:pt>
                <c:pt idx="64">
                  <c:v>0.93622446</c:v>
                </c:pt>
                <c:pt idx="65">
                  <c:v>0.9411765</c:v>
                </c:pt>
                <c:pt idx="66">
                  <c:v>0.94666666</c:v>
                </c:pt>
                <c:pt idx="67">
                  <c:v>0.94736844</c:v>
                </c:pt>
                <c:pt idx="68">
                  <c:v>0.9622642</c:v>
                </c:pt>
                <c:pt idx="69">
                  <c:v>0.975</c:v>
                </c:pt>
                <c:pt idx="70">
                  <c:v>1.0</c:v>
                </c:pt>
              </c:numCache>
            </c:numRef>
          </c:xVal>
          <c:yVal>
            <c:numRef>
              <c:f>Recall!$D$1:$D$71</c:f>
              <c:numCache>
                <c:formatCode>General</c:formatCode>
                <c:ptCount val="71"/>
                <c:pt idx="0">
                  <c:v>0.0</c:v>
                </c:pt>
                <c:pt idx="1">
                  <c:v>0.0104166666666666</c:v>
                </c:pt>
                <c:pt idx="2">
                  <c:v>0.0208333333333334</c:v>
                </c:pt>
                <c:pt idx="3">
                  <c:v>0.03125</c:v>
                </c:pt>
                <c:pt idx="4">
                  <c:v>0.0416666666666666</c:v>
                </c:pt>
                <c:pt idx="5">
                  <c:v>0.0520833333333334</c:v>
                </c:pt>
                <c:pt idx="6">
                  <c:v>0.0625</c:v>
                </c:pt>
                <c:pt idx="7">
                  <c:v>0.0729166666666666</c:v>
                </c:pt>
                <c:pt idx="8">
                  <c:v>0.0833333333333334</c:v>
                </c:pt>
                <c:pt idx="9">
                  <c:v>0.114583333333333</c:v>
                </c:pt>
                <c:pt idx="10">
                  <c:v>0.125</c:v>
                </c:pt>
                <c:pt idx="11">
                  <c:v>0.135416666666667</c:v>
                </c:pt>
                <c:pt idx="12">
                  <c:v>0.145833333333333</c:v>
                </c:pt>
                <c:pt idx="13">
                  <c:v>0.166666666666667</c:v>
                </c:pt>
                <c:pt idx="14">
                  <c:v>0.177083333333333</c:v>
                </c:pt>
                <c:pt idx="15">
                  <c:v>0.1875</c:v>
                </c:pt>
                <c:pt idx="16">
                  <c:v>0.197916666666667</c:v>
                </c:pt>
                <c:pt idx="17">
                  <c:v>0.208333333333333</c:v>
                </c:pt>
                <c:pt idx="18">
                  <c:v>0.21875</c:v>
                </c:pt>
                <c:pt idx="19">
                  <c:v>0.229166666666667</c:v>
                </c:pt>
                <c:pt idx="20">
                  <c:v>0.239583333333333</c:v>
                </c:pt>
                <c:pt idx="21">
                  <c:v>0.25</c:v>
                </c:pt>
                <c:pt idx="22">
                  <c:v>0.260416666666667</c:v>
                </c:pt>
                <c:pt idx="23">
                  <c:v>0.270833333333333</c:v>
                </c:pt>
                <c:pt idx="24">
                  <c:v>0.28125</c:v>
                </c:pt>
                <c:pt idx="25">
                  <c:v>0.302083333333333</c:v>
                </c:pt>
                <c:pt idx="26">
                  <c:v>0.3125</c:v>
                </c:pt>
                <c:pt idx="27">
                  <c:v>0.34375</c:v>
                </c:pt>
                <c:pt idx="28">
                  <c:v>0.354166666666667</c:v>
                </c:pt>
                <c:pt idx="29">
                  <c:v>0.364583333333333</c:v>
                </c:pt>
                <c:pt idx="30">
                  <c:v>0.375</c:v>
                </c:pt>
                <c:pt idx="31">
                  <c:v>0.385416666666667</c:v>
                </c:pt>
                <c:pt idx="32">
                  <c:v>0.395833333333333</c:v>
                </c:pt>
                <c:pt idx="33">
                  <c:v>0.40625</c:v>
                </c:pt>
                <c:pt idx="34">
                  <c:v>0.4375</c:v>
                </c:pt>
                <c:pt idx="35">
                  <c:v>0.447916666666667</c:v>
                </c:pt>
                <c:pt idx="36">
                  <c:v>0.479166666666667</c:v>
                </c:pt>
                <c:pt idx="37">
                  <c:v>0.489583333333333</c:v>
                </c:pt>
                <c:pt idx="38">
                  <c:v>0.510416666666667</c:v>
                </c:pt>
                <c:pt idx="39">
                  <c:v>0.520833333333333</c:v>
                </c:pt>
                <c:pt idx="40">
                  <c:v>0.53125</c:v>
                </c:pt>
                <c:pt idx="41">
                  <c:v>0.541666666666667</c:v>
                </c:pt>
                <c:pt idx="42">
                  <c:v>0.552083333333333</c:v>
                </c:pt>
                <c:pt idx="43">
                  <c:v>0.5625</c:v>
                </c:pt>
                <c:pt idx="44">
                  <c:v>0.583333333333333</c:v>
                </c:pt>
                <c:pt idx="45">
                  <c:v>0.59375</c:v>
                </c:pt>
                <c:pt idx="46">
                  <c:v>0.604166666666667</c:v>
                </c:pt>
                <c:pt idx="47">
                  <c:v>0.614583333333333</c:v>
                </c:pt>
                <c:pt idx="48">
                  <c:v>0.625</c:v>
                </c:pt>
                <c:pt idx="49">
                  <c:v>0.635416666666667</c:v>
                </c:pt>
                <c:pt idx="50">
                  <c:v>0.645833333333333</c:v>
                </c:pt>
                <c:pt idx="51">
                  <c:v>0.65625</c:v>
                </c:pt>
                <c:pt idx="52">
                  <c:v>0.677083333333333</c:v>
                </c:pt>
                <c:pt idx="53">
                  <c:v>0.697916666666667</c:v>
                </c:pt>
                <c:pt idx="54">
                  <c:v>0.708333333333333</c:v>
                </c:pt>
                <c:pt idx="55">
                  <c:v>0.71875</c:v>
                </c:pt>
                <c:pt idx="56">
                  <c:v>0.729166666666667</c:v>
                </c:pt>
                <c:pt idx="57">
                  <c:v>0.770833333333333</c:v>
                </c:pt>
                <c:pt idx="58">
                  <c:v>0.78125</c:v>
                </c:pt>
                <c:pt idx="59">
                  <c:v>0.791666666666667</c:v>
                </c:pt>
                <c:pt idx="60">
                  <c:v>0.802083333333333</c:v>
                </c:pt>
                <c:pt idx="61">
                  <c:v>0.8125</c:v>
                </c:pt>
                <c:pt idx="62">
                  <c:v>0.822916666666667</c:v>
                </c:pt>
                <c:pt idx="63">
                  <c:v>0.84375</c:v>
                </c:pt>
                <c:pt idx="64">
                  <c:v>0.854166666666667</c:v>
                </c:pt>
                <c:pt idx="65">
                  <c:v>0.875</c:v>
                </c:pt>
                <c:pt idx="66">
                  <c:v>0.885416666666667</c:v>
                </c:pt>
                <c:pt idx="67">
                  <c:v>0.895833333333333</c:v>
                </c:pt>
                <c:pt idx="68">
                  <c:v>0.90625</c:v>
                </c:pt>
                <c:pt idx="69">
                  <c:v>0.916666666666667</c:v>
                </c:pt>
                <c:pt idx="70">
                  <c:v>1.0</c:v>
                </c:pt>
              </c:numCache>
            </c:numRef>
          </c:yVal>
          <c:smooth val="1"/>
        </c:ser>
        <c:ser>
          <c:idx val="2"/>
          <c:order val="2"/>
          <c:tx>
            <c:v>OverLay</c:v>
          </c:tx>
          <c:spPr>
            <a:ln w="76200" cap="rnd">
              <a:solidFill>
                <a:schemeClr val="accent3"/>
              </a:solidFill>
              <a:round/>
            </a:ln>
            <a:effectLst/>
          </c:spPr>
          <c:marker>
            <c:symbol val="none"/>
          </c:marker>
          <c:xVal>
            <c:numRef>
              <c:f>Recall!$E$1:$E$74</c:f>
              <c:numCache>
                <c:formatCode>General</c:formatCode>
                <c:ptCount val="74"/>
                <c:pt idx="0">
                  <c:v>0.06666667</c:v>
                </c:pt>
                <c:pt idx="1">
                  <c:v>0.06666667</c:v>
                </c:pt>
                <c:pt idx="2">
                  <c:v>0.075</c:v>
                </c:pt>
                <c:pt idx="3">
                  <c:v>0.08695652</c:v>
                </c:pt>
                <c:pt idx="4">
                  <c:v>0.1</c:v>
                </c:pt>
                <c:pt idx="5">
                  <c:v>0.115384616</c:v>
                </c:pt>
                <c:pt idx="6">
                  <c:v>0.11764706</c:v>
                </c:pt>
                <c:pt idx="7">
                  <c:v>0.121212125</c:v>
                </c:pt>
                <c:pt idx="8">
                  <c:v>0.125</c:v>
                </c:pt>
                <c:pt idx="9">
                  <c:v>0.13207547</c:v>
                </c:pt>
                <c:pt idx="10">
                  <c:v>0.14285715</c:v>
                </c:pt>
                <c:pt idx="11">
                  <c:v>0.16923077</c:v>
                </c:pt>
                <c:pt idx="12">
                  <c:v>0.17948718</c:v>
                </c:pt>
                <c:pt idx="13">
                  <c:v>0.18181819</c:v>
                </c:pt>
                <c:pt idx="14">
                  <c:v>0.22222222</c:v>
                </c:pt>
                <c:pt idx="15">
                  <c:v>0.25</c:v>
                </c:pt>
                <c:pt idx="16">
                  <c:v>0.2580645</c:v>
                </c:pt>
                <c:pt idx="17">
                  <c:v>0.2826087</c:v>
                </c:pt>
                <c:pt idx="18">
                  <c:v>0.2857143</c:v>
                </c:pt>
                <c:pt idx="19">
                  <c:v>0.28947368</c:v>
                </c:pt>
                <c:pt idx="20">
                  <c:v>0.325</c:v>
                </c:pt>
                <c:pt idx="21">
                  <c:v>0.33333334</c:v>
                </c:pt>
                <c:pt idx="22">
                  <c:v>0.34146342</c:v>
                </c:pt>
                <c:pt idx="23">
                  <c:v>0.34615386</c:v>
                </c:pt>
                <c:pt idx="24">
                  <c:v>0.35</c:v>
                </c:pt>
                <c:pt idx="25">
                  <c:v>0.3529412</c:v>
                </c:pt>
                <c:pt idx="26">
                  <c:v>0.35555556</c:v>
                </c:pt>
                <c:pt idx="27">
                  <c:v>0.36363637</c:v>
                </c:pt>
                <c:pt idx="28">
                  <c:v>0.36842105</c:v>
                </c:pt>
                <c:pt idx="29">
                  <c:v>0.375</c:v>
                </c:pt>
                <c:pt idx="30">
                  <c:v>0.3939394</c:v>
                </c:pt>
                <c:pt idx="31">
                  <c:v>0.398374</c:v>
                </c:pt>
                <c:pt idx="32">
                  <c:v>0.42857143</c:v>
                </c:pt>
                <c:pt idx="33">
                  <c:v>0.44444445</c:v>
                </c:pt>
                <c:pt idx="34">
                  <c:v>0.45333335</c:v>
                </c:pt>
                <c:pt idx="35">
                  <c:v>0.45833334</c:v>
                </c:pt>
                <c:pt idx="36">
                  <c:v>0.47826087</c:v>
                </c:pt>
                <c:pt idx="37">
                  <c:v>0.48979592</c:v>
                </c:pt>
                <c:pt idx="38">
                  <c:v>0.5</c:v>
                </c:pt>
                <c:pt idx="39">
                  <c:v>0.5217391</c:v>
                </c:pt>
                <c:pt idx="40">
                  <c:v>0.5263158</c:v>
                </c:pt>
                <c:pt idx="41">
                  <c:v>0.5272727</c:v>
                </c:pt>
                <c:pt idx="42">
                  <c:v>0.53125</c:v>
                </c:pt>
                <c:pt idx="43">
                  <c:v>0.53333336</c:v>
                </c:pt>
                <c:pt idx="44">
                  <c:v>0.54285717</c:v>
                </c:pt>
                <c:pt idx="45">
                  <c:v>0.5555556</c:v>
                </c:pt>
                <c:pt idx="46">
                  <c:v>0.5714286</c:v>
                </c:pt>
                <c:pt idx="47">
                  <c:v>0.57894737</c:v>
                </c:pt>
                <c:pt idx="48">
                  <c:v>0.5833333</c:v>
                </c:pt>
                <c:pt idx="49">
                  <c:v>0.5873016</c:v>
                </c:pt>
                <c:pt idx="50">
                  <c:v>0.5897436</c:v>
                </c:pt>
                <c:pt idx="51">
                  <c:v>0.5925926</c:v>
                </c:pt>
                <c:pt idx="52">
                  <c:v>0.6</c:v>
                </c:pt>
                <c:pt idx="53">
                  <c:v>0.61904764</c:v>
                </c:pt>
                <c:pt idx="54">
                  <c:v>0.62068963</c:v>
                </c:pt>
                <c:pt idx="55">
                  <c:v>0.64285713</c:v>
                </c:pt>
                <c:pt idx="56">
                  <c:v>0.64705884</c:v>
                </c:pt>
                <c:pt idx="57">
                  <c:v>0.65</c:v>
                </c:pt>
                <c:pt idx="58">
                  <c:v>0.6551724</c:v>
                </c:pt>
                <c:pt idx="59">
                  <c:v>0.6666667</c:v>
                </c:pt>
                <c:pt idx="60">
                  <c:v>0.6923077</c:v>
                </c:pt>
                <c:pt idx="61">
                  <c:v>0.7083333</c:v>
                </c:pt>
                <c:pt idx="62">
                  <c:v>0.71428573</c:v>
                </c:pt>
                <c:pt idx="63">
                  <c:v>0.72</c:v>
                </c:pt>
                <c:pt idx="64">
                  <c:v>0.7307692</c:v>
                </c:pt>
                <c:pt idx="65">
                  <c:v>0.73333335</c:v>
                </c:pt>
                <c:pt idx="66">
                  <c:v>0.7647059</c:v>
                </c:pt>
                <c:pt idx="67">
                  <c:v>0.7916667</c:v>
                </c:pt>
                <c:pt idx="68">
                  <c:v>0.8</c:v>
                </c:pt>
                <c:pt idx="69">
                  <c:v>0.8039216</c:v>
                </c:pt>
                <c:pt idx="70">
                  <c:v>0.8235294</c:v>
                </c:pt>
                <c:pt idx="71">
                  <c:v>0.825</c:v>
                </c:pt>
                <c:pt idx="72">
                  <c:v>0.875</c:v>
                </c:pt>
                <c:pt idx="73">
                  <c:v>0.88235295</c:v>
                </c:pt>
              </c:numCache>
            </c:numRef>
          </c:xVal>
          <c:yVal>
            <c:numRef>
              <c:f>Recall!$F$1:$F$74</c:f>
              <c:numCache>
                <c:formatCode>General</c:formatCode>
                <c:ptCount val="74"/>
                <c:pt idx="0">
                  <c:v>0.0</c:v>
                </c:pt>
                <c:pt idx="1">
                  <c:v>0.010752688172043</c:v>
                </c:pt>
                <c:pt idx="2">
                  <c:v>0.0215053763440861</c:v>
                </c:pt>
                <c:pt idx="3">
                  <c:v>0.0322580645161291</c:v>
                </c:pt>
                <c:pt idx="4">
                  <c:v>0.0430107526881721</c:v>
                </c:pt>
                <c:pt idx="5">
                  <c:v>0.0537634408602151</c:v>
                </c:pt>
                <c:pt idx="6">
                  <c:v>0.0645161290322581</c:v>
                </c:pt>
                <c:pt idx="7">
                  <c:v>0.0752688172043011</c:v>
                </c:pt>
                <c:pt idx="8">
                  <c:v>0.0860215053763441</c:v>
                </c:pt>
                <c:pt idx="9">
                  <c:v>0.0967741935483871</c:v>
                </c:pt>
                <c:pt idx="10">
                  <c:v>0.118279569892473</c:v>
                </c:pt>
                <c:pt idx="11">
                  <c:v>0.129032258064516</c:v>
                </c:pt>
                <c:pt idx="12">
                  <c:v>0.139784946236559</c:v>
                </c:pt>
                <c:pt idx="13">
                  <c:v>0.150537634408602</c:v>
                </c:pt>
                <c:pt idx="14">
                  <c:v>0.161290322580645</c:v>
                </c:pt>
                <c:pt idx="15">
                  <c:v>0.182795698924731</c:v>
                </c:pt>
                <c:pt idx="16">
                  <c:v>0.193548387096774</c:v>
                </c:pt>
                <c:pt idx="17">
                  <c:v>0.204301075268817</c:v>
                </c:pt>
                <c:pt idx="18">
                  <c:v>0.225806451612903</c:v>
                </c:pt>
                <c:pt idx="19">
                  <c:v>0.236559139784946</c:v>
                </c:pt>
                <c:pt idx="20">
                  <c:v>0.247311827956989</c:v>
                </c:pt>
                <c:pt idx="21">
                  <c:v>0.268817204301075</c:v>
                </c:pt>
                <c:pt idx="22">
                  <c:v>0.279569892473118</c:v>
                </c:pt>
                <c:pt idx="23">
                  <c:v>0.290322580645161</c:v>
                </c:pt>
                <c:pt idx="24">
                  <c:v>0.301075268817204</c:v>
                </c:pt>
                <c:pt idx="25">
                  <c:v>0.311827956989247</c:v>
                </c:pt>
                <c:pt idx="26">
                  <c:v>0.32258064516129</c:v>
                </c:pt>
                <c:pt idx="27">
                  <c:v>0.333333333333333</c:v>
                </c:pt>
                <c:pt idx="28">
                  <c:v>0.344086021505376</c:v>
                </c:pt>
                <c:pt idx="29">
                  <c:v>0.354838709677419</c:v>
                </c:pt>
                <c:pt idx="30">
                  <c:v>0.365591397849462</c:v>
                </c:pt>
                <c:pt idx="31">
                  <c:v>0.376344086021505</c:v>
                </c:pt>
                <c:pt idx="32">
                  <c:v>0.387096774193548</c:v>
                </c:pt>
                <c:pt idx="33">
                  <c:v>0.397849462365591</c:v>
                </c:pt>
                <c:pt idx="34">
                  <c:v>0.408602150537634</c:v>
                </c:pt>
                <c:pt idx="35">
                  <c:v>0.419354838709677</c:v>
                </c:pt>
                <c:pt idx="36">
                  <c:v>0.43010752688172</c:v>
                </c:pt>
                <c:pt idx="37">
                  <c:v>0.440860215053763</c:v>
                </c:pt>
                <c:pt idx="38">
                  <c:v>0.494623655913978</c:v>
                </c:pt>
                <c:pt idx="39">
                  <c:v>0.505376344086021</c:v>
                </c:pt>
                <c:pt idx="40">
                  <c:v>0.526881720430107</c:v>
                </c:pt>
                <c:pt idx="41">
                  <c:v>0.53763440860215</c:v>
                </c:pt>
                <c:pt idx="42">
                  <c:v>0.548387096774194</c:v>
                </c:pt>
                <c:pt idx="43">
                  <c:v>0.559139784946237</c:v>
                </c:pt>
                <c:pt idx="44">
                  <c:v>0.56989247311828</c:v>
                </c:pt>
                <c:pt idx="45">
                  <c:v>0.580645161290323</c:v>
                </c:pt>
                <c:pt idx="46">
                  <c:v>0.602150537634409</c:v>
                </c:pt>
                <c:pt idx="47">
                  <c:v>0.612903225806452</c:v>
                </c:pt>
                <c:pt idx="48">
                  <c:v>0.623655913978495</c:v>
                </c:pt>
                <c:pt idx="49">
                  <c:v>0.634408602150538</c:v>
                </c:pt>
                <c:pt idx="50">
                  <c:v>0.645161290322581</c:v>
                </c:pt>
                <c:pt idx="51">
                  <c:v>0.655913978494624</c:v>
                </c:pt>
                <c:pt idx="52">
                  <c:v>0.666666666666667</c:v>
                </c:pt>
                <c:pt idx="53">
                  <c:v>0.67741935483871</c:v>
                </c:pt>
                <c:pt idx="54">
                  <c:v>0.688172043010753</c:v>
                </c:pt>
                <c:pt idx="55">
                  <c:v>0.698924731182796</c:v>
                </c:pt>
                <c:pt idx="56">
                  <c:v>0.709677419354839</c:v>
                </c:pt>
                <c:pt idx="57">
                  <c:v>0.720430107526882</c:v>
                </c:pt>
                <c:pt idx="58">
                  <c:v>0.731182795698925</c:v>
                </c:pt>
                <c:pt idx="59">
                  <c:v>0.774193548387097</c:v>
                </c:pt>
                <c:pt idx="60">
                  <c:v>0.78494623655914</c:v>
                </c:pt>
                <c:pt idx="61">
                  <c:v>0.795698924731183</c:v>
                </c:pt>
                <c:pt idx="62">
                  <c:v>0.806451612903226</c:v>
                </c:pt>
                <c:pt idx="63">
                  <c:v>0.827956989247312</c:v>
                </c:pt>
                <c:pt idx="64">
                  <c:v>0.838709677419355</c:v>
                </c:pt>
                <c:pt idx="65">
                  <c:v>0.849462365591398</c:v>
                </c:pt>
                <c:pt idx="66">
                  <c:v>0.860215053763441</c:v>
                </c:pt>
                <c:pt idx="67">
                  <c:v>0.870967741935484</c:v>
                </c:pt>
                <c:pt idx="68">
                  <c:v>0.881720430107527</c:v>
                </c:pt>
                <c:pt idx="69">
                  <c:v>0.89247311827957</c:v>
                </c:pt>
                <c:pt idx="70">
                  <c:v>0.903225806451613</c:v>
                </c:pt>
                <c:pt idx="71">
                  <c:v>0.913978494623656</c:v>
                </c:pt>
                <c:pt idx="72">
                  <c:v>0.924731182795699</c:v>
                </c:pt>
                <c:pt idx="73">
                  <c:v>0.935483870967742</c:v>
                </c:pt>
              </c:numCache>
            </c:numRef>
          </c:yVal>
          <c:smooth val="1"/>
        </c:ser>
        <c:dLbls>
          <c:showLegendKey val="0"/>
          <c:showVal val="0"/>
          <c:showCatName val="0"/>
          <c:showSerName val="0"/>
          <c:showPercent val="0"/>
          <c:showBubbleSize val="0"/>
        </c:dLbls>
        <c:axId val="-2139989104"/>
        <c:axId val="-2115295040"/>
      </c:scatterChart>
      <c:valAx>
        <c:axId val="-2139989104"/>
        <c:scaling>
          <c:orientation val="minMax"/>
          <c:max val="1.0"/>
          <c:min val="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Recall</a:t>
                </a:r>
                <a:endParaRPr lang="en-US"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15295040"/>
        <c:crosses val="autoZero"/>
        <c:crossBetween val="midCat"/>
        <c:majorUnit val="0.1"/>
      </c:valAx>
      <c:valAx>
        <c:axId val="-211529504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CDF</a:t>
                </a:r>
                <a:endParaRPr 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39989104"/>
        <c:crosses val="autoZero"/>
        <c:crossBetween val="midCat"/>
      </c:valAx>
      <c:spPr>
        <a:noFill/>
        <a:ln>
          <a:noFill/>
        </a:ln>
        <a:effectLst/>
      </c:spPr>
    </c:plotArea>
    <c:legend>
      <c:legendPos val="l"/>
      <c:layout>
        <c:manualLayout>
          <c:xMode val="edge"/>
          <c:yMode val="edge"/>
          <c:x val="0.125484120836561"/>
          <c:y val="0.209338932633421"/>
          <c:w val="0.212308349140323"/>
          <c:h val="0.261322134733158"/>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solidFill>
      <a:schemeClr val="bg1"/>
    </a:solidFill>
    <a:ln w="0" cap="flat" cmpd="sng" algn="ctr">
      <a:noFill/>
      <a:round/>
    </a:ln>
    <a:effectLst/>
  </c:spPr>
  <c:txPr>
    <a:bodyPr/>
    <a:lstStyle/>
    <a:p>
      <a:pPr>
        <a:defRPr sz="1800" baseline="0">
          <a:latin typeface="Helvetica"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Precision Before</c:v>
          </c:tx>
          <c:spPr>
            <a:ln w="76200" cap="rnd">
              <a:solidFill>
                <a:schemeClr val="accent2"/>
              </a:solidFill>
              <a:prstDash val="sysDot"/>
              <a:round/>
            </a:ln>
            <a:effectLst/>
          </c:spPr>
          <c:marker>
            <c:symbol val="none"/>
          </c:marker>
          <c:xVal>
            <c:numRef>
              <c:f>Learning!$A$1:$A$33</c:f>
              <c:numCache>
                <c:formatCode>General</c:formatCode>
                <c:ptCount val="33"/>
                <c:pt idx="0">
                  <c:v>0.3030303</c:v>
                </c:pt>
                <c:pt idx="1">
                  <c:v>0.3030303</c:v>
                </c:pt>
                <c:pt idx="2">
                  <c:v>0.5</c:v>
                </c:pt>
                <c:pt idx="3">
                  <c:v>0.57258064</c:v>
                </c:pt>
                <c:pt idx="4">
                  <c:v>0.60294116</c:v>
                </c:pt>
                <c:pt idx="5">
                  <c:v>0.7222222</c:v>
                </c:pt>
                <c:pt idx="6">
                  <c:v>0.728536</c:v>
                </c:pt>
                <c:pt idx="7">
                  <c:v>0.736</c:v>
                </c:pt>
                <c:pt idx="8">
                  <c:v>0.8055556</c:v>
                </c:pt>
                <c:pt idx="9">
                  <c:v>0.85714287</c:v>
                </c:pt>
                <c:pt idx="10">
                  <c:v>0.87096775</c:v>
                </c:pt>
                <c:pt idx="11">
                  <c:v>0.875</c:v>
                </c:pt>
                <c:pt idx="12">
                  <c:v>0.9</c:v>
                </c:pt>
                <c:pt idx="13">
                  <c:v>0.90697676</c:v>
                </c:pt>
                <c:pt idx="14">
                  <c:v>0.9166667</c:v>
                </c:pt>
                <c:pt idx="15">
                  <c:v>0.9285714</c:v>
                </c:pt>
                <c:pt idx="16">
                  <c:v>0.9411765</c:v>
                </c:pt>
                <c:pt idx="17">
                  <c:v>0.9444444</c:v>
                </c:pt>
                <c:pt idx="18">
                  <c:v>0.9491525</c:v>
                </c:pt>
                <c:pt idx="19">
                  <c:v>0.9722222</c:v>
                </c:pt>
                <c:pt idx="20">
                  <c:v>0.972973</c:v>
                </c:pt>
                <c:pt idx="21">
                  <c:v>0.9848485</c:v>
                </c:pt>
                <c:pt idx="22">
                  <c:v>1.0</c:v>
                </c:pt>
              </c:numCache>
            </c:numRef>
          </c:xVal>
          <c:yVal>
            <c:numRef>
              <c:f>Learning!$B$1:$B$33</c:f>
              <c:numCache>
                <c:formatCode>General</c:formatCode>
                <c:ptCount val="33"/>
                <c:pt idx="0">
                  <c:v>0.0</c:v>
                </c:pt>
                <c:pt idx="1">
                  <c:v>0.0104166666666666</c:v>
                </c:pt>
                <c:pt idx="2">
                  <c:v>0.0208333333333334</c:v>
                </c:pt>
                <c:pt idx="3">
                  <c:v>0.03125</c:v>
                </c:pt>
                <c:pt idx="4">
                  <c:v>0.0416666666666666</c:v>
                </c:pt>
                <c:pt idx="5">
                  <c:v>0.0520833333333334</c:v>
                </c:pt>
                <c:pt idx="6">
                  <c:v>0.0625</c:v>
                </c:pt>
                <c:pt idx="7">
                  <c:v>0.0729166666666666</c:v>
                </c:pt>
                <c:pt idx="8">
                  <c:v>0.0833333333333334</c:v>
                </c:pt>
                <c:pt idx="9">
                  <c:v>0.09375</c:v>
                </c:pt>
                <c:pt idx="10">
                  <c:v>0.104166666666667</c:v>
                </c:pt>
                <c:pt idx="11">
                  <c:v>0.114583333333333</c:v>
                </c:pt>
                <c:pt idx="12">
                  <c:v>0.125</c:v>
                </c:pt>
                <c:pt idx="13">
                  <c:v>0.135416666666667</c:v>
                </c:pt>
                <c:pt idx="14">
                  <c:v>0.145833333333333</c:v>
                </c:pt>
                <c:pt idx="15">
                  <c:v>0.15625</c:v>
                </c:pt>
                <c:pt idx="16">
                  <c:v>0.166666666666667</c:v>
                </c:pt>
                <c:pt idx="17">
                  <c:v>0.177083333333333</c:v>
                </c:pt>
                <c:pt idx="18">
                  <c:v>0.1875</c:v>
                </c:pt>
                <c:pt idx="19">
                  <c:v>0.197916666666667</c:v>
                </c:pt>
                <c:pt idx="20">
                  <c:v>0.208333333333333</c:v>
                </c:pt>
                <c:pt idx="21">
                  <c:v>0.21875</c:v>
                </c:pt>
                <c:pt idx="22">
                  <c:v>1.0</c:v>
                </c:pt>
              </c:numCache>
            </c:numRef>
          </c:yVal>
          <c:smooth val="1"/>
        </c:ser>
        <c:ser>
          <c:idx val="3"/>
          <c:order val="1"/>
          <c:tx>
            <c:v>Precision After</c:v>
          </c:tx>
          <c:spPr>
            <a:ln w="76200" cap="rnd">
              <a:solidFill>
                <a:schemeClr val="accent2"/>
              </a:solidFill>
              <a:round/>
            </a:ln>
            <a:effectLst/>
          </c:spPr>
          <c:marker>
            <c:symbol val="none"/>
          </c:marker>
          <c:xVal>
            <c:numRef>
              <c:f>Learning!$E$1:$E$39</c:f>
              <c:numCache>
                <c:formatCode>General</c:formatCode>
                <c:ptCount val="39"/>
                <c:pt idx="1">
                  <c:v>0.29508197</c:v>
                </c:pt>
                <c:pt idx="2">
                  <c:v>0.29508197</c:v>
                </c:pt>
                <c:pt idx="3">
                  <c:v>0.31428573</c:v>
                </c:pt>
                <c:pt idx="4">
                  <c:v>0.33333334</c:v>
                </c:pt>
                <c:pt idx="5">
                  <c:v>0.48387095</c:v>
                </c:pt>
                <c:pt idx="6">
                  <c:v>0.59016395</c:v>
                </c:pt>
                <c:pt idx="7">
                  <c:v>0.60294116</c:v>
                </c:pt>
                <c:pt idx="8">
                  <c:v>0.6862745</c:v>
                </c:pt>
                <c:pt idx="9">
                  <c:v>0.7012987</c:v>
                </c:pt>
                <c:pt idx="10">
                  <c:v>0.70454544</c:v>
                </c:pt>
                <c:pt idx="11">
                  <c:v>0.744</c:v>
                </c:pt>
                <c:pt idx="12">
                  <c:v>0.7586207</c:v>
                </c:pt>
                <c:pt idx="13">
                  <c:v>0.7647059</c:v>
                </c:pt>
                <c:pt idx="14">
                  <c:v>0.8108108</c:v>
                </c:pt>
                <c:pt idx="15">
                  <c:v>0.8113208</c:v>
                </c:pt>
                <c:pt idx="16">
                  <c:v>0.8125</c:v>
                </c:pt>
                <c:pt idx="17">
                  <c:v>0.8181818</c:v>
                </c:pt>
                <c:pt idx="18">
                  <c:v>0.8333333</c:v>
                </c:pt>
                <c:pt idx="19">
                  <c:v>0.85</c:v>
                </c:pt>
                <c:pt idx="20">
                  <c:v>0.85714287</c:v>
                </c:pt>
                <c:pt idx="21">
                  <c:v>0.8695652</c:v>
                </c:pt>
                <c:pt idx="22">
                  <c:v>0.8888889</c:v>
                </c:pt>
                <c:pt idx="23">
                  <c:v>0.8921053</c:v>
                </c:pt>
                <c:pt idx="24">
                  <c:v>0.92</c:v>
                </c:pt>
                <c:pt idx="25">
                  <c:v>0.9230769</c:v>
                </c:pt>
                <c:pt idx="26">
                  <c:v>0.9285714</c:v>
                </c:pt>
                <c:pt idx="27">
                  <c:v>0.9375</c:v>
                </c:pt>
                <c:pt idx="28">
                  <c:v>0.9411765</c:v>
                </c:pt>
                <c:pt idx="29">
                  <c:v>0.94285715</c:v>
                </c:pt>
                <c:pt idx="30">
                  <c:v>0.9444444</c:v>
                </c:pt>
                <c:pt idx="31">
                  <c:v>0.94545454</c:v>
                </c:pt>
                <c:pt idx="32">
                  <c:v>0.9491525</c:v>
                </c:pt>
                <c:pt idx="33">
                  <c:v>0.96428573</c:v>
                </c:pt>
                <c:pt idx="34">
                  <c:v>0.9722222</c:v>
                </c:pt>
                <c:pt idx="35">
                  <c:v>0.975</c:v>
                </c:pt>
                <c:pt idx="36">
                  <c:v>0.9848485</c:v>
                </c:pt>
                <c:pt idx="37">
                  <c:v>0.98630136</c:v>
                </c:pt>
                <c:pt idx="38">
                  <c:v>1.0</c:v>
                </c:pt>
              </c:numCache>
            </c:numRef>
          </c:xVal>
          <c:yVal>
            <c:numRef>
              <c:f>Learning!$F$1:$F$39</c:f>
              <c:numCache>
                <c:formatCode>General</c:formatCode>
                <c:ptCount val="39"/>
                <c:pt idx="1">
                  <c:v>0.0</c:v>
                </c:pt>
                <c:pt idx="2">
                  <c:v>0.0102040816326531</c:v>
                </c:pt>
                <c:pt idx="3">
                  <c:v>0.0204081632653061</c:v>
                </c:pt>
                <c:pt idx="4">
                  <c:v>0.0306122448979592</c:v>
                </c:pt>
                <c:pt idx="5">
                  <c:v>0.0408163265306123</c:v>
                </c:pt>
                <c:pt idx="6">
                  <c:v>0.0510204081632654</c:v>
                </c:pt>
                <c:pt idx="7">
                  <c:v>0.0612244897959184</c:v>
                </c:pt>
                <c:pt idx="8">
                  <c:v>0.0714285714285715</c:v>
                </c:pt>
                <c:pt idx="9">
                  <c:v>0.0816326530612246</c:v>
                </c:pt>
                <c:pt idx="10">
                  <c:v>0.0918367346938777</c:v>
                </c:pt>
                <c:pt idx="11">
                  <c:v>0.102040816326531</c:v>
                </c:pt>
                <c:pt idx="12">
                  <c:v>0.112244897959184</c:v>
                </c:pt>
                <c:pt idx="13">
                  <c:v>0.122448979591837</c:v>
                </c:pt>
                <c:pt idx="14">
                  <c:v>0.13265306122449</c:v>
                </c:pt>
                <c:pt idx="15">
                  <c:v>0.142857142857143</c:v>
                </c:pt>
                <c:pt idx="16">
                  <c:v>0.153061224489796</c:v>
                </c:pt>
                <c:pt idx="17">
                  <c:v>0.163265306122449</c:v>
                </c:pt>
                <c:pt idx="18">
                  <c:v>0.173469387755102</c:v>
                </c:pt>
                <c:pt idx="19">
                  <c:v>0.183673469387755</c:v>
                </c:pt>
                <c:pt idx="20">
                  <c:v>0.204081632653061</c:v>
                </c:pt>
                <c:pt idx="21">
                  <c:v>0.214285714285715</c:v>
                </c:pt>
                <c:pt idx="22">
                  <c:v>0.234693877551021</c:v>
                </c:pt>
                <c:pt idx="23">
                  <c:v>0.244897959183674</c:v>
                </c:pt>
                <c:pt idx="24">
                  <c:v>0.26530612244898</c:v>
                </c:pt>
                <c:pt idx="25">
                  <c:v>0.275510204081633</c:v>
                </c:pt>
                <c:pt idx="26">
                  <c:v>0.285714285714286</c:v>
                </c:pt>
                <c:pt idx="27">
                  <c:v>0.295918367346939</c:v>
                </c:pt>
                <c:pt idx="28">
                  <c:v>0.306122448979592</c:v>
                </c:pt>
                <c:pt idx="29">
                  <c:v>0.316326530612245</c:v>
                </c:pt>
                <c:pt idx="30">
                  <c:v>0.326530612244898</c:v>
                </c:pt>
                <c:pt idx="31">
                  <c:v>0.336734693877551</c:v>
                </c:pt>
                <c:pt idx="32">
                  <c:v>0.346938775510204</c:v>
                </c:pt>
                <c:pt idx="33">
                  <c:v>0.357142857142857</c:v>
                </c:pt>
                <c:pt idx="34">
                  <c:v>0.367346938775511</c:v>
                </c:pt>
                <c:pt idx="35">
                  <c:v>0.377551020408164</c:v>
                </c:pt>
                <c:pt idx="36">
                  <c:v>0.387755102040817</c:v>
                </c:pt>
                <c:pt idx="37">
                  <c:v>0.39795918367347</c:v>
                </c:pt>
                <c:pt idx="38">
                  <c:v>1.0</c:v>
                </c:pt>
              </c:numCache>
            </c:numRef>
          </c:yVal>
          <c:smooth val="1"/>
        </c:ser>
        <c:ser>
          <c:idx val="2"/>
          <c:order val="2"/>
          <c:tx>
            <c:v>Recall Before</c:v>
          </c:tx>
          <c:spPr>
            <a:ln w="76200" cap="rnd">
              <a:solidFill>
                <a:schemeClr val="accent3"/>
              </a:solidFill>
              <a:prstDash val="sysDot"/>
              <a:round/>
            </a:ln>
            <a:effectLst/>
          </c:spPr>
          <c:marker>
            <c:symbol val="none"/>
          </c:marker>
          <c:xVal>
            <c:numRef>
              <c:f>Learning!$C$1:$C$71</c:f>
              <c:numCache>
                <c:formatCode>General</c:formatCode>
                <c:ptCount val="71"/>
                <c:pt idx="0">
                  <c:v>0.05</c:v>
                </c:pt>
                <c:pt idx="1">
                  <c:v>0.05</c:v>
                </c:pt>
                <c:pt idx="2">
                  <c:v>0.11111111</c:v>
                </c:pt>
                <c:pt idx="3">
                  <c:v>0.14285715</c:v>
                </c:pt>
                <c:pt idx="4">
                  <c:v>0.19565217</c:v>
                </c:pt>
                <c:pt idx="5">
                  <c:v>0.21818182</c:v>
                </c:pt>
                <c:pt idx="6">
                  <c:v>0.23076923</c:v>
                </c:pt>
                <c:pt idx="7">
                  <c:v>0.26666668</c:v>
                </c:pt>
                <c:pt idx="8">
                  <c:v>0.325</c:v>
                </c:pt>
                <c:pt idx="9">
                  <c:v>0.33333334</c:v>
                </c:pt>
                <c:pt idx="10">
                  <c:v>0.34210527</c:v>
                </c:pt>
                <c:pt idx="11">
                  <c:v>0.3846154</c:v>
                </c:pt>
                <c:pt idx="12">
                  <c:v>0.39130434</c:v>
                </c:pt>
                <c:pt idx="13">
                  <c:v>0.44444445</c:v>
                </c:pt>
                <c:pt idx="14">
                  <c:v>0.4489796</c:v>
                </c:pt>
                <c:pt idx="15">
                  <c:v>0.45454547</c:v>
                </c:pt>
                <c:pt idx="16">
                  <c:v>0.46666667</c:v>
                </c:pt>
                <c:pt idx="17">
                  <c:v>0.47058824</c:v>
                </c:pt>
                <c:pt idx="18">
                  <c:v>0.47368422</c:v>
                </c:pt>
                <c:pt idx="19">
                  <c:v>0.47826087</c:v>
                </c:pt>
                <c:pt idx="20">
                  <c:v>0.5</c:v>
                </c:pt>
                <c:pt idx="21">
                  <c:v>0.5151515</c:v>
                </c:pt>
                <c:pt idx="22">
                  <c:v>0.5263158</c:v>
                </c:pt>
                <c:pt idx="23">
                  <c:v>0.5294118</c:v>
                </c:pt>
                <c:pt idx="24">
                  <c:v>0.5555556</c:v>
                </c:pt>
                <c:pt idx="25">
                  <c:v>0.5714286</c:v>
                </c:pt>
                <c:pt idx="26">
                  <c:v>0.5862069</c:v>
                </c:pt>
                <c:pt idx="27">
                  <c:v>0.6</c:v>
                </c:pt>
                <c:pt idx="28">
                  <c:v>0.61904764</c:v>
                </c:pt>
                <c:pt idx="29">
                  <c:v>0.625</c:v>
                </c:pt>
                <c:pt idx="30">
                  <c:v>0.64285713</c:v>
                </c:pt>
                <c:pt idx="31">
                  <c:v>0.6451613</c:v>
                </c:pt>
                <c:pt idx="32">
                  <c:v>0.64705884</c:v>
                </c:pt>
                <c:pt idx="33">
                  <c:v>0.6571429</c:v>
                </c:pt>
                <c:pt idx="34">
                  <c:v>0.6666667</c:v>
                </c:pt>
                <c:pt idx="35">
                  <c:v>0.68</c:v>
                </c:pt>
                <c:pt idx="36">
                  <c:v>0.6875</c:v>
                </c:pt>
                <c:pt idx="37">
                  <c:v>0.7</c:v>
                </c:pt>
                <c:pt idx="38">
                  <c:v>0.7083333</c:v>
                </c:pt>
                <c:pt idx="39">
                  <c:v>0.71428573</c:v>
                </c:pt>
                <c:pt idx="40">
                  <c:v>0.71794873</c:v>
                </c:pt>
                <c:pt idx="41">
                  <c:v>0.72727275</c:v>
                </c:pt>
                <c:pt idx="42">
                  <c:v>0.73333335</c:v>
                </c:pt>
                <c:pt idx="43">
                  <c:v>0.7479675</c:v>
                </c:pt>
                <c:pt idx="44">
                  <c:v>0.75</c:v>
                </c:pt>
                <c:pt idx="45">
                  <c:v>0.7586207</c:v>
                </c:pt>
                <c:pt idx="46">
                  <c:v>0.7619048</c:v>
                </c:pt>
                <c:pt idx="47">
                  <c:v>0.7647059</c:v>
                </c:pt>
                <c:pt idx="48">
                  <c:v>0.7777778</c:v>
                </c:pt>
                <c:pt idx="49">
                  <c:v>0.7826087</c:v>
                </c:pt>
                <c:pt idx="50">
                  <c:v>0.78431374</c:v>
                </c:pt>
                <c:pt idx="51">
                  <c:v>0.8</c:v>
                </c:pt>
                <c:pt idx="52">
                  <c:v>0.8076923</c:v>
                </c:pt>
                <c:pt idx="53">
                  <c:v>0.8333333</c:v>
                </c:pt>
                <c:pt idx="54">
                  <c:v>0.84210527</c:v>
                </c:pt>
                <c:pt idx="55">
                  <c:v>0.85</c:v>
                </c:pt>
                <c:pt idx="56">
                  <c:v>0.8545455</c:v>
                </c:pt>
                <c:pt idx="57">
                  <c:v>0.85714287</c:v>
                </c:pt>
                <c:pt idx="58">
                  <c:v>0.875</c:v>
                </c:pt>
                <c:pt idx="59">
                  <c:v>0.88461536</c:v>
                </c:pt>
                <c:pt idx="60">
                  <c:v>0.8888889</c:v>
                </c:pt>
                <c:pt idx="61">
                  <c:v>0.90625</c:v>
                </c:pt>
                <c:pt idx="62">
                  <c:v>0.90909094</c:v>
                </c:pt>
                <c:pt idx="63">
                  <c:v>0.9166667</c:v>
                </c:pt>
                <c:pt idx="64">
                  <c:v>0.93622446</c:v>
                </c:pt>
                <c:pt idx="65">
                  <c:v>0.9411765</c:v>
                </c:pt>
                <c:pt idx="66">
                  <c:v>0.94666666</c:v>
                </c:pt>
                <c:pt idx="67">
                  <c:v>0.94736844</c:v>
                </c:pt>
                <c:pt idx="68">
                  <c:v>0.9622642</c:v>
                </c:pt>
                <c:pt idx="69">
                  <c:v>0.975</c:v>
                </c:pt>
                <c:pt idx="70">
                  <c:v>1.0</c:v>
                </c:pt>
              </c:numCache>
            </c:numRef>
          </c:xVal>
          <c:yVal>
            <c:numRef>
              <c:f>Learning!$D$1:$D$71</c:f>
              <c:numCache>
                <c:formatCode>General</c:formatCode>
                <c:ptCount val="71"/>
                <c:pt idx="0">
                  <c:v>0.0</c:v>
                </c:pt>
                <c:pt idx="1">
                  <c:v>0.0104166666666666</c:v>
                </c:pt>
                <c:pt idx="2">
                  <c:v>0.0208333333333334</c:v>
                </c:pt>
                <c:pt idx="3">
                  <c:v>0.03125</c:v>
                </c:pt>
                <c:pt idx="4">
                  <c:v>0.0416666666666666</c:v>
                </c:pt>
                <c:pt idx="5">
                  <c:v>0.0520833333333334</c:v>
                </c:pt>
                <c:pt idx="6">
                  <c:v>0.0625</c:v>
                </c:pt>
                <c:pt idx="7">
                  <c:v>0.0729166666666666</c:v>
                </c:pt>
                <c:pt idx="8">
                  <c:v>0.0833333333333334</c:v>
                </c:pt>
                <c:pt idx="9">
                  <c:v>0.114583333333333</c:v>
                </c:pt>
                <c:pt idx="10">
                  <c:v>0.125</c:v>
                </c:pt>
                <c:pt idx="11">
                  <c:v>0.135416666666667</c:v>
                </c:pt>
                <c:pt idx="12">
                  <c:v>0.145833333333333</c:v>
                </c:pt>
                <c:pt idx="13">
                  <c:v>0.166666666666667</c:v>
                </c:pt>
                <c:pt idx="14">
                  <c:v>0.177083333333333</c:v>
                </c:pt>
                <c:pt idx="15">
                  <c:v>0.1875</c:v>
                </c:pt>
                <c:pt idx="16">
                  <c:v>0.197916666666667</c:v>
                </c:pt>
                <c:pt idx="17">
                  <c:v>0.208333333333333</c:v>
                </c:pt>
                <c:pt idx="18">
                  <c:v>0.21875</c:v>
                </c:pt>
                <c:pt idx="19">
                  <c:v>0.229166666666667</c:v>
                </c:pt>
                <c:pt idx="20">
                  <c:v>0.239583333333333</c:v>
                </c:pt>
                <c:pt idx="21">
                  <c:v>0.25</c:v>
                </c:pt>
                <c:pt idx="22">
                  <c:v>0.260416666666667</c:v>
                </c:pt>
                <c:pt idx="23">
                  <c:v>0.270833333333333</c:v>
                </c:pt>
                <c:pt idx="24">
                  <c:v>0.28125</c:v>
                </c:pt>
                <c:pt idx="25">
                  <c:v>0.302083333333333</c:v>
                </c:pt>
                <c:pt idx="26">
                  <c:v>0.3125</c:v>
                </c:pt>
                <c:pt idx="27">
                  <c:v>0.34375</c:v>
                </c:pt>
                <c:pt idx="28">
                  <c:v>0.354166666666667</c:v>
                </c:pt>
                <c:pt idx="29">
                  <c:v>0.364583333333333</c:v>
                </c:pt>
                <c:pt idx="30">
                  <c:v>0.375</c:v>
                </c:pt>
                <c:pt idx="31">
                  <c:v>0.385416666666667</c:v>
                </c:pt>
                <c:pt idx="32">
                  <c:v>0.395833333333333</c:v>
                </c:pt>
                <c:pt idx="33">
                  <c:v>0.40625</c:v>
                </c:pt>
                <c:pt idx="34">
                  <c:v>0.4375</c:v>
                </c:pt>
                <c:pt idx="35">
                  <c:v>0.447916666666667</c:v>
                </c:pt>
                <c:pt idx="36">
                  <c:v>0.479166666666667</c:v>
                </c:pt>
                <c:pt idx="37">
                  <c:v>0.489583333333333</c:v>
                </c:pt>
                <c:pt idx="38">
                  <c:v>0.510416666666667</c:v>
                </c:pt>
                <c:pt idx="39">
                  <c:v>0.520833333333333</c:v>
                </c:pt>
                <c:pt idx="40">
                  <c:v>0.53125</c:v>
                </c:pt>
                <c:pt idx="41">
                  <c:v>0.541666666666667</c:v>
                </c:pt>
                <c:pt idx="42">
                  <c:v>0.552083333333333</c:v>
                </c:pt>
                <c:pt idx="43">
                  <c:v>0.5625</c:v>
                </c:pt>
                <c:pt idx="44">
                  <c:v>0.583333333333333</c:v>
                </c:pt>
                <c:pt idx="45">
                  <c:v>0.59375</c:v>
                </c:pt>
                <c:pt idx="46">
                  <c:v>0.604166666666667</c:v>
                </c:pt>
                <c:pt idx="47">
                  <c:v>0.614583333333333</c:v>
                </c:pt>
                <c:pt idx="48">
                  <c:v>0.625</c:v>
                </c:pt>
                <c:pt idx="49">
                  <c:v>0.635416666666667</c:v>
                </c:pt>
                <c:pt idx="50">
                  <c:v>0.645833333333333</c:v>
                </c:pt>
                <c:pt idx="51">
                  <c:v>0.65625</c:v>
                </c:pt>
                <c:pt idx="52">
                  <c:v>0.677083333333333</c:v>
                </c:pt>
                <c:pt idx="53">
                  <c:v>0.697916666666667</c:v>
                </c:pt>
                <c:pt idx="54">
                  <c:v>0.708333333333333</c:v>
                </c:pt>
                <c:pt idx="55">
                  <c:v>0.71875</c:v>
                </c:pt>
                <c:pt idx="56">
                  <c:v>0.729166666666667</c:v>
                </c:pt>
                <c:pt idx="57">
                  <c:v>0.770833333333333</c:v>
                </c:pt>
                <c:pt idx="58">
                  <c:v>0.78125</c:v>
                </c:pt>
                <c:pt idx="59">
                  <c:v>0.791666666666667</c:v>
                </c:pt>
                <c:pt idx="60">
                  <c:v>0.802083333333333</c:v>
                </c:pt>
                <c:pt idx="61">
                  <c:v>0.8125</c:v>
                </c:pt>
                <c:pt idx="62">
                  <c:v>0.822916666666667</c:v>
                </c:pt>
                <c:pt idx="63">
                  <c:v>0.84375</c:v>
                </c:pt>
                <c:pt idx="64">
                  <c:v>0.854166666666667</c:v>
                </c:pt>
                <c:pt idx="65">
                  <c:v>0.875</c:v>
                </c:pt>
                <c:pt idx="66">
                  <c:v>0.885416666666667</c:v>
                </c:pt>
                <c:pt idx="67">
                  <c:v>0.895833333333333</c:v>
                </c:pt>
                <c:pt idx="68">
                  <c:v>0.90625</c:v>
                </c:pt>
                <c:pt idx="69">
                  <c:v>0.916666666666667</c:v>
                </c:pt>
                <c:pt idx="70">
                  <c:v>1.0</c:v>
                </c:pt>
              </c:numCache>
            </c:numRef>
          </c:yVal>
          <c:smooth val="1"/>
        </c:ser>
        <c:ser>
          <c:idx val="1"/>
          <c:order val="3"/>
          <c:tx>
            <c:v>Recall After</c:v>
          </c:tx>
          <c:spPr>
            <a:ln w="76200" cap="rnd">
              <a:solidFill>
                <a:schemeClr val="accent3"/>
              </a:solidFill>
              <a:prstDash val="solid"/>
              <a:round/>
            </a:ln>
            <a:effectLst/>
          </c:spPr>
          <c:marker>
            <c:symbol val="none"/>
          </c:marker>
          <c:xVal>
            <c:numRef>
              <c:f>Learning!$G$1:$G$70</c:f>
              <c:numCache>
                <c:formatCode>General</c:formatCode>
                <c:ptCount val="70"/>
                <c:pt idx="1">
                  <c:v>0.04761905</c:v>
                </c:pt>
                <c:pt idx="2">
                  <c:v>0.04761905</c:v>
                </c:pt>
                <c:pt idx="3">
                  <c:v>0.11764706</c:v>
                </c:pt>
                <c:pt idx="4">
                  <c:v>0.26666668</c:v>
                </c:pt>
                <c:pt idx="5">
                  <c:v>0.2857143</c:v>
                </c:pt>
                <c:pt idx="6">
                  <c:v>0.33333334</c:v>
                </c:pt>
                <c:pt idx="7">
                  <c:v>0.42857143</c:v>
                </c:pt>
                <c:pt idx="8">
                  <c:v>0.4347826</c:v>
                </c:pt>
                <c:pt idx="9">
                  <c:v>0.47826087</c:v>
                </c:pt>
                <c:pt idx="10">
                  <c:v>0.4848485</c:v>
                </c:pt>
                <c:pt idx="11">
                  <c:v>0.4871795</c:v>
                </c:pt>
                <c:pt idx="12">
                  <c:v>0.5</c:v>
                </c:pt>
                <c:pt idx="13">
                  <c:v>0.5102041</c:v>
                </c:pt>
                <c:pt idx="14">
                  <c:v>0.5151515</c:v>
                </c:pt>
                <c:pt idx="15">
                  <c:v>0.53333336</c:v>
                </c:pt>
                <c:pt idx="16">
                  <c:v>0.5555556</c:v>
                </c:pt>
                <c:pt idx="17">
                  <c:v>0.6</c:v>
                </c:pt>
                <c:pt idx="18">
                  <c:v>0.6111111</c:v>
                </c:pt>
                <c:pt idx="19">
                  <c:v>0.62903225</c:v>
                </c:pt>
                <c:pt idx="20">
                  <c:v>0.64285713</c:v>
                </c:pt>
                <c:pt idx="21">
                  <c:v>0.6666667</c:v>
                </c:pt>
                <c:pt idx="22">
                  <c:v>0.68</c:v>
                </c:pt>
                <c:pt idx="23">
                  <c:v>0.6875</c:v>
                </c:pt>
                <c:pt idx="24">
                  <c:v>0.7</c:v>
                </c:pt>
                <c:pt idx="25">
                  <c:v>0.7058824</c:v>
                </c:pt>
                <c:pt idx="26">
                  <c:v>0.7105263</c:v>
                </c:pt>
                <c:pt idx="27">
                  <c:v>0.71428573</c:v>
                </c:pt>
                <c:pt idx="28">
                  <c:v>0.72727275</c:v>
                </c:pt>
                <c:pt idx="29">
                  <c:v>0.75</c:v>
                </c:pt>
                <c:pt idx="30">
                  <c:v>0.75609756</c:v>
                </c:pt>
                <c:pt idx="31">
                  <c:v>0.76086956</c:v>
                </c:pt>
                <c:pt idx="32">
                  <c:v>0.76666665</c:v>
                </c:pt>
                <c:pt idx="33">
                  <c:v>0.7777778</c:v>
                </c:pt>
                <c:pt idx="34">
                  <c:v>0.7916667</c:v>
                </c:pt>
                <c:pt idx="35">
                  <c:v>0.79310346</c:v>
                </c:pt>
                <c:pt idx="36">
                  <c:v>0.7948718</c:v>
                </c:pt>
                <c:pt idx="37">
                  <c:v>0.8</c:v>
                </c:pt>
                <c:pt idx="38">
                  <c:v>0.8235294</c:v>
                </c:pt>
                <c:pt idx="39">
                  <c:v>0.82857144</c:v>
                </c:pt>
                <c:pt idx="40">
                  <c:v>0.8333333</c:v>
                </c:pt>
                <c:pt idx="41">
                  <c:v>0.84210527</c:v>
                </c:pt>
                <c:pt idx="42">
                  <c:v>0.84313726</c:v>
                </c:pt>
                <c:pt idx="43">
                  <c:v>0.84615386</c:v>
                </c:pt>
                <c:pt idx="44">
                  <c:v>0.85</c:v>
                </c:pt>
                <c:pt idx="45">
                  <c:v>0.85714287</c:v>
                </c:pt>
                <c:pt idx="46">
                  <c:v>0.8647959</c:v>
                </c:pt>
                <c:pt idx="47">
                  <c:v>0.8666667</c:v>
                </c:pt>
                <c:pt idx="48">
                  <c:v>0.8684211</c:v>
                </c:pt>
                <c:pt idx="49">
                  <c:v>0.8727273</c:v>
                </c:pt>
                <c:pt idx="50">
                  <c:v>0.875</c:v>
                </c:pt>
                <c:pt idx="51">
                  <c:v>0.88235295</c:v>
                </c:pt>
                <c:pt idx="52">
                  <c:v>0.88461536</c:v>
                </c:pt>
                <c:pt idx="53">
                  <c:v>0.8888889</c:v>
                </c:pt>
                <c:pt idx="54">
                  <c:v>0.8965517</c:v>
                </c:pt>
                <c:pt idx="55">
                  <c:v>0.9285714</c:v>
                </c:pt>
                <c:pt idx="56">
                  <c:v>0.9375</c:v>
                </c:pt>
                <c:pt idx="57">
                  <c:v>0.9411765</c:v>
                </c:pt>
                <c:pt idx="58">
                  <c:v>0.9444444</c:v>
                </c:pt>
                <c:pt idx="59">
                  <c:v>0.94545454</c:v>
                </c:pt>
                <c:pt idx="60">
                  <c:v>0.94736844</c:v>
                </c:pt>
                <c:pt idx="61">
                  <c:v>0.95238096</c:v>
                </c:pt>
                <c:pt idx="62">
                  <c:v>0.95652175</c:v>
                </c:pt>
                <c:pt idx="63">
                  <c:v>0.9583333</c:v>
                </c:pt>
                <c:pt idx="64">
                  <c:v>0.96</c:v>
                </c:pt>
                <c:pt idx="65">
                  <c:v>0.9622642</c:v>
                </c:pt>
                <c:pt idx="66">
                  <c:v>0.96875</c:v>
                </c:pt>
                <c:pt idx="67">
                  <c:v>0.969697</c:v>
                </c:pt>
                <c:pt idx="68">
                  <c:v>0.975</c:v>
                </c:pt>
                <c:pt idx="69">
                  <c:v>1.0</c:v>
                </c:pt>
              </c:numCache>
            </c:numRef>
          </c:xVal>
          <c:yVal>
            <c:numRef>
              <c:f>Learning!$H$1:$H$70</c:f>
              <c:numCache>
                <c:formatCode>General</c:formatCode>
                <c:ptCount val="70"/>
                <c:pt idx="1">
                  <c:v>0.0</c:v>
                </c:pt>
                <c:pt idx="2">
                  <c:v>0.0102040816326531</c:v>
                </c:pt>
                <c:pt idx="3">
                  <c:v>0.0204081632653061</c:v>
                </c:pt>
                <c:pt idx="4">
                  <c:v>0.0306122448979592</c:v>
                </c:pt>
                <c:pt idx="5">
                  <c:v>0.0408163265306123</c:v>
                </c:pt>
                <c:pt idx="6">
                  <c:v>0.0510204081632654</c:v>
                </c:pt>
                <c:pt idx="7">
                  <c:v>0.0612244897959184</c:v>
                </c:pt>
                <c:pt idx="8">
                  <c:v>0.0714285714285715</c:v>
                </c:pt>
                <c:pt idx="9">
                  <c:v>0.0816326530612246</c:v>
                </c:pt>
                <c:pt idx="10">
                  <c:v>0.0918367346938777</c:v>
                </c:pt>
                <c:pt idx="11">
                  <c:v>0.102040816326531</c:v>
                </c:pt>
                <c:pt idx="12">
                  <c:v>0.112244897959184</c:v>
                </c:pt>
                <c:pt idx="13">
                  <c:v>0.122448979591837</c:v>
                </c:pt>
                <c:pt idx="14">
                  <c:v>0.13265306122449</c:v>
                </c:pt>
                <c:pt idx="15">
                  <c:v>0.142857142857143</c:v>
                </c:pt>
                <c:pt idx="16">
                  <c:v>0.153061224489796</c:v>
                </c:pt>
                <c:pt idx="17">
                  <c:v>0.173469387755102</c:v>
                </c:pt>
                <c:pt idx="18">
                  <c:v>0.183673469387755</c:v>
                </c:pt>
                <c:pt idx="19">
                  <c:v>0.193877551020408</c:v>
                </c:pt>
                <c:pt idx="20">
                  <c:v>0.204081632653061</c:v>
                </c:pt>
                <c:pt idx="21">
                  <c:v>0.234693877551021</c:v>
                </c:pt>
                <c:pt idx="22">
                  <c:v>0.244897959183674</c:v>
                </c:pt>
                <c:pt idx="23">
                  <c:v>0.255102040816327</c:v>
                </c:pt>
                <c:pt idx="24">
                  <c:v>0.26530612244898</c:v>
                </c:pt>
                <c:pt idx="25">
                  <c:v>0.275510204081633</c:v>
                </c:pt>
                <c:pt idx="26">
                  <c:v>0.285714285714286</c:v>
                </c:pt>
                <c:pt idx="27">
                  <c:v>0.295918367346939</c:v>
                </c:pt>
                <c:pt idx="28">
                  <c:v>0.306122448979592</c:v>
                </c:pt>
                <c:pt idx="29">
                  <c:v>0.336734693877551</c:v>
                </c:pt>
                <c:pt idx="30">
                  <c:v>0.346938775510204</c:v>
                </c:pt>
                <c:pt idx="31">
                  <c:v>0.357142857142857</c:v>
                </c:pt>
                <c:pt idx="32">
                  <c:v>0.36734693877551</c:v>
                </c:pt>
                <c:pt idx="33">
                  <c:v>0.377551020408163</c:v>
                </c:pt>
                <c:pt idx="34">
                  <c:v>0.387755102040817</c:v>
                </c:pt>
                <c:pt idx="35">
                  <c:v>0.39795918367347</c:v>
                </c:pt>
                <c:pt idx="36">
                  <c:v>0.408163265306123</c:v>
                </c:pt>
                <c:pt idx="37">
                  <c:v>0.418367346938776</c:v>
                </c:pt>
                <c:pt idx="38">
                  <c:v>0.428571428571429</c:v>
                </c:pt>
                <c:pt idx="39">
                  <c:v>0.438775510204082</c:v>
                </c:pt>
                <c:pt idx="40">
                  <c:v>0.448979591836735</c:v>
                </c:pt>
                <c:pt idx="41">
                  <c:v>0.459183673469388</c:v>
                </c:pt>
                <c:pt idx="42">
                  <c:v>0.469387755102041</c:v>
                </c:pt>
                <c:pt idx="43">
                  <c:v>0.489795918367347</c:v>
                </c:pt>
                <c:pt idx="44">
                  <c:v>0.510204081632653</c:v>
                </c:pt>
                <c:pt idx="45">
                  <c:v>0.561224489795919</c:v>
                </c:pt>
                <c:pt idx="46">
                  <c:v>0.571428571428572</c:v>
                </c:pt>
                <c:pt idx="47">
                  <c:v>0.581632653061225</c:v>
                </c:pt>
                <c:pt idx="48">
                  <c:v>0.591836734693878</c:v>
                </c:pt>
                <c:pt idx="49">
                  <c:v>0.602040816326531</c:v>
                </c:pt>
                <c:pt idx="50">
                  <c:v>0.622448979591837</c:v>
                </c:pt>
                <c:pt idx="51">
                  <c:v>0.63265306122449</c:v>
                </c:pt>
                <c:pt idx="52">
                  <c:v>0.642857142857143</c:v>
                </c:pt>
                <c:pt idx="53">
                  <c:v>0.653061224489796</c:v>
                </c:pt>
                <c:pt idx="54">
                  <c:v>0.663265306122449</c:v>
                </c:pt>
                <c:pt idx="55">
                  <c:v>0.673469387755102</c:v>
                </c:pt>
                <c:pt idx="56">
                  <c:v>0.693877551020409</c:v>
                </c:pt>
                <c:pt idx="57">
                  <c:v>0.714285714285715</c:v>
                </c:pt>
                <c:pt idx="58">
                  <c:v>0.724489795918368</c:v>
                </c:pt>
                <c:pt idx="59">
                  <c:v>0.734693877551021</c:v>
                </c:pt>
                <c:pt idx="60">
                  <c:v>0.755102040816327</c:v>
                </c:pt>
                <c:pt idx="61">
                  <c:v>0.76530612244898</c:v>
                </c:pt>
                <c:pt idx="62">
                  <c:v>0.775510204081633</c:v>
                </c:pt>
                <c:pt idx="63">
                  <c:v>0.785714285714286</c:v>
                </c:pt>
                <c:pt idx="64">
                  <c:v>0.795918367346939</c:v>
                </c:pt>
                <c:pt idx="65">
                  <c:v>0.806122448979592</c:v>
                </c:pt>
                <c:pt idx="66">
                  <c:v>0.816326530612245</c:v>
                </c:pt>
                <c:pt idx="67">
                  <c:v>0.826530612244898</c:v>
                </c:pt>
                <c:pt idx="68">
                  <c:v>0.846938775510204</c:v>
                </c:pt>
                <c:pt idx="69">
                  <c:v>1.0</c:v>
                </c:pt>
              </c:numCache>
            </c:numRef>
          </c:yVal>
          <c:smooth val="1"/>
        </c:ser>
        <c:dLbls>
          <c:showLegendKey val="0"/>
          <c:showVal val="0"/>
          <c:showCatName val="0"/>
          <c:showSerName val="0"/>
          <c:showPercent val="0"/>
          <c:showBubbleSize val="0"/>
        </c:dLbls>
        <c:axId val="-2134088016"/>
        <c:axId val="-2115667024"/>
      </c:scatterChart>
      <c:valAx>
        <c:axId val="-2134088016"/>
        <c:scaling>
          <c:orientation val="minMax"/>
          <c:max val="1.0"/>
          <c:min val="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Metric</a:t>
                </a:r>
                <a:endParaRPr lang="en-US" dirty="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15667024"/>
        <c:crosses val="autoZero"/>
        <c:crossBetween val="midCat"/>
        <c:majorUnit val="0.1"/>
      </c:valAx>
      <c:valAx>
        <c:axId val="-2115667024"/>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r>
                  <a:rPr lang="en-US" dirty="0" smtClean="0"/>
                  <a:t>CDF</a:t>
                </a:r>
                <a:endParaRPr lang="en-US" dirty="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crossAx val="-2134088016"/>
        <c:crosses val="autoZero"/>
        <c:crossBetween val="midCat"/>
      </c:valAx>
      <c:spPr>
        <a:noFill/>
        <a:ln>
          <a:noFill/>
        </a:ln>
        <a:effectLst/>
      </c:spPr>
    </c:plotArea>
    <c:legend>
      <c:legendPos val="l"/>
      <c:layout>
        <c:manualLayout>
          <c:xMode val="edge"/>
          <c:yMode val="edge"/>
          <c:x val="0.125484120836561"/>
          <c:y val="0.0937833770778652"/>
          <c:w val="0.311456296467976"/>
          <c:h val="0.261322134733158"/>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mn-ea"/>
              <a:cs typeface="+mn-cs"/>
            </a:defRPr>
          </a:pPr>
          <a:endParaRPr lang="en-US"/>
        </a:p>
      </c:txPr>
    </c:legend>
    <c:plotVisOnly val="1"/>
    <c:dispBlanksAs val="gap"/>
    <c:showDLblsOverMax val="0"/>
  </c:chart>
  <c:spPr>
    <a:solidFill>
      <a:schemeClr val="bg1"/>
    </a:solidFill>
    <a:ln w="0" cap="flat" cmpd="sng" algn="ctr">
      <a:noFill/>
      <a:round/>
    </a:ln>
    <a:effectLst/>
  </c:spPr>
  <c:txPr>
    <a:bodyPr/>
    <a:lstStyle/>
    <a:p>
      <a:pPr>
        <a:defRPr sz="1800" baseline="0">
          <a:latin typeface="Helvetica"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F1987A-5462-4F4F-87FD-1135A26D4EDE}" type="datetimeFigureOut">
              <a:rPr lang="en-US" smtClean="0"/>
              <a:t>3/27/15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4FC45E-E372-DE48-A77D-D2D93A7474AA}" type="slidenum">
              <a:rPr lang="en-US" smtClean="0"/>
              <a:t>‹#›</a:t>
            </a:fld>
            <a:endParaRPr lang="en-US"/>
          </a:p>
        </p:txBody>
      </p:sp>
    </p:spTree>
    <p:extLst>
      <p:ext uri="{BB962C8B-B14F-4D97-AF65-F5344CB8AC3E}">
        <p14:creationId xmlns:p14="http://schemas.microsoft.com/office/powerpoint/2010/main" val="1605894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F22BC8-8B52-234C-BFBD-1C545F73976E}" type="datetimeFigureOut">
              <a:rPr lang="en-US" smtClean="0"/>
              <a:t>3/27/15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7FE991-3529-CA47-9475-6EBA4EED480A}" type="slidenum">
              <a:rPr lang="en-US" smtClean="0"/>
              <a:t>‹#›</a:t>
            </a:fld>
            <a:endParaRPr lang="en-US"/>
          </a:p>
        </p:txBody>
      </p:sp>
    </p:spTree>
    <p:extLst>
      <p:ext uri="{BB962C8B-B14F-4D97-AF65-F5344CB8AC3E}">
        <p14:creationId xmlns:p14="http://schemas.microsoft.com/office/powerpoint/2010/main" val="1546329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1</a:t>
            </a:fld>
            <a:endParaRPr lang="en-US"/>
          </a:p>
        </p:txBody>
      </p:sp>
    </p:spTree>
    <p:extLst>
      <p:ext uri="{BB962C8B-B14F-4D97-AF65-F5344CB8AC3E}">
        <p14:creationId xmlns:p14="http://schemas.microsoft.com/office/powerpoint/2010/main" val="192125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10</a:t>
            </a:fld>
            <a:endParaRPr lang="en-US"/>
          </a:p>
        </p:txBody>
      </p:sp>
    </p:spTree>
    <p:extLst>
      <p:ext uri="{BB962C8B-B14F-4D97-AF65-F5344CB8AC3E}">
        <p14:creationId xmlns:p14="http://schemas.microsoft.com/office/powerpoint/2010/main" val="143521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Clearly there</a:t>
            </a:r>
            <a:r>
              <a:rPr lang="en-US" baseline="0" dirty="0" smtClean="0"/>
              <a:t> are tradeoffs between accuracy and latency … sensing and computer vision… offload or not to offload…and in todays talk.. That’s what our primary agenda is …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14</a:t>
            </a:fld>
            <a:endParaRPr lang="en-US"/>
          </a:p>
        </p:txBody>
      </p:sp>
    </p:spTree>
    <p:extLst>
      <p:ext uri="{BB962C8B-B14F-4D97-AF65-F5344CB8AC3E}">
        <p14:creationId xmlns:p14="http://schemas.microsoft.com/office/powerpoint/2010/main" val="3968530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Helvetica" charset="0"/>
              <a:ea typeface="Helvetica" charset="0"/>
              <a:cs typeface="Helvetica" charset="0"/>
            </a:endParaRPr>
          </a:p>
        </p:txBody>
      </p:sp>
      <p:sp>
        <p:nvSpPr>
          <p:cNvPr id="4" name="Slide Number Placeholder 3"/>
          <p:cNvSpPr>
            <a:spLocks noGrp="1"/>
          </p:cNvSpPr>
          <p:nvPr>
            <p:ph type="sldNum" sz="quarter" idx="10"/>
          </p:nvPr>
        </p:nvSpPr>
        <p:spPr/>
        <p:txBody>
          <a:bodyPr/>
          <a:lstStyle/>
          <a:p>
            <a:fld id="{087FE991-3529-CA47-9475-6EBA4EED480A}" type="slidenum">
              <a:rPr lang="en-US" smtClean="0"/>
              <a:t>15</a:t>
            </a:fld>
            <a:endParaRPr lang="en-US"/>
          </a:p>
        </p:txBody>
      </p:sp>
    </p:spTree>
    <p:extLst>
      <p:ext uri="{BB962C8B-B14F-4D97-AF65-F5344CB8AC3E}">
        <p14:creationId xmlns:p14="http://schemas.microsoft.com/office/powerpoint/2010/main" val="1335757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a:t>
            </a:r>
            <a:r>
              <a:rPr lang="en-US" baseline="0" dirty="0" smtClean="0"/>
              <a:t> this project considering it a engineering problem.. With the above goals… in the hope that we will be able to build a deployable system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17</a:t>
            </a:fld>
            <a:endParaRPr lang="en-US"/>
          </a:p>
        </p:txBody>
      </p:sp>
    </p:spTree>
    <p:extLst>
      <p:ext uri="{BB962C8B-B14F-4D97-AF65-F5344CB8AC3E}">
        <p14:creationId xmlns:p14="http://schemas.microsoft.com/office/powerpoint/2010/main" val="109744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4C4E9-97D5-D342-BC17-F766F5D7EDE3}" type="slidenum">
              <a:rPr lang="en-US" smtClean="0"/>
              <a:pPr/>
              <a:t>18</a:t>
            </a:fld>
            <a:endParaRPr lang="en-US"/>
          </a:p>
        </p:txBody>
      </p:sp>
    </p:spTree>
    <p:extLst>
      <p:ext uri="{BB962C8B-B14F-4D97-AF65-F5344CB8AC3E}">
        <p14:creationId xmlns:p14="http://schemas.microsoft.com/office/powerpoint/2010/main" val="3486530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19</a:t>
            </a:fld>
            <a:endParaRPr lang="en-US"/>
          </a:p>
        </p:txBody>
      </p:sp>
    </p:spTree>
    <p:extLst>
      <p:ext uri="{BB962C8B-B14F-4D97-AF65-F5344CB8AC3E}">
        <p14:creationId xmlns:p14="http://schemas.microsoft.com/office/powerpoint/2010/main" val="91745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phone is moving toward C, C can be prioritized for the matching.. Similarly when phone turns away from D, it can be removed from the candidate set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23</a:t>
            </a:fld>
            <a:endParaRPr lang="en-US"/>
          </a:p>
        </p:txBody>
      </p:sp>
    </p:spTree>
    <p:extLst>
      <p:ext uri="{BB962C8B-B14F-4D97-AF65-F5344CB8AC3E}">
        <p14:creationId xmlns:p14="http://schemas.microsoft.com/office/powerpoint/2010/main" val="310089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26</a:t>
            </a:fld>
            <a:endParaRPr lang="en-US"/>
          </a:p>
        </p:txBody>
      </p:sp>
    </p:spTree>
    <p:extLst>
      <p:ext uri="{BB962C8B-B14F-4D97-AF65-F5344CB8AC3E}">
        <p14:creationId xmlns:p14="http://schemas.microsoft.com/office/powerpoint/2010/main" val="177990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phone is moving toward C, C can be prioritized for the matching.. Similarly when phone turns away from D, it can be removed from the candidate set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28</a:t>
            </a:fld>
            <a:endParaRPr lang="en-US"/>
          </a:p>
        </p:txBody>
      </p:sp>
    </p:spTree>
    <p:extLst>
      <p:ext uri="{BB962C8B-B14F-4D97-AF65-F5344CB8AC3E}">
        <p14:creationId xmlns:p14="http://schemas.microsoft.com/office/powerpoint/2010/main" val="310089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30</a:t>
            </a:fld>
            <a:endParaRPr lang="en-US"/>
          </a:p>
        </p:txBody>
      </p:sp>
    </p:spTree>
    <p:extLst>
      <p:ext uri="{BB962C8B-B14F-4D97-AF65-F5344CB8AC3E}">
        <p14:creationId xmlns:p14="http://schemas.microsoft.com/office/powerpoint/2010/main" val="177990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BF56CE-4FA4-46CB-82D9-37F87D30A3D2}" type="slidenum">
              <a:rPr lang="en-US" smtClean="0"/>
              <a:t>2</a:t>
            </a:fld>
            <a:endParaRPr lang="en-US"/>
          </a:p>
        </p:txBody>
      </p:sp>
    </p:spTree>
    <p:extLst>
      <p:ext uri="{BB962C8B-B14F-4D97-AF65-F5344CB8AC3E}">
        <p14:creationId xmlns:p14="http://schemas.microsoft.com/office/powerpoint/2010/main" val="1633318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talk about</a:t>
            </a:r>
            <a:r>
              <a:rPr lang="en-US" baseline="0" dirty="0" smtClean="0"/>
              <a:t> latency for feature extraction using SURF, phone is terribly slow. The shown latency numbers are for 1 HD frame.</a:t>
            </a:r>
          </a:p>
          <a:p>
            <a:endParaRPr lang="en-US" baseline="0" dirty="0" smtClean="0"/>
          </a:p>
          <a:p>
            <a:r>
              <a:rPr lang="en-US" baseline="0" dirty="0" smtClean="0"/>
              <a:t>CPU performs in the order of 1 second. GPU gives almost 3 order of magnitude improvement – mere 29 </a:t>
            </a:r>
            <a:r>
              <a:rPr lang="en-US" baseline="0" dirty="0" err="1" smtClean="0"/>
              <a:t>ms</a:t>
            </a:r>
            <a:r>
              <a:rPr lang="en-US" baseline="0" dirty="0" smtClean="0"/>
              <a:t> latency. Which seems to be very promising for AR where goal is to do feature extraction continuously.</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35</a:t>
            </a:fld>
            <a:endParaRPr lang="en-US"/>
          </a:p>
        </p:txBody>
      </p:sp>
    </p:spTree>
    <p:extLst>
      <p:ext uri="{BB962C8B-B14F-4D97-AF65-F5344CB8AC3E}">
        <p14:creationId xmlns:p14="http://schemas.microsoft.com/office/powerpoint/2010/main" val="1947346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such GPUs are only available on cloud, hence we</a:t>
            </a:r>
            <a:r>
              <a:rPr lang="en-US" baseline="0" dirty="0" smtClean="0"/>
              <a:t> will be network latency is another challenge.</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36</a:t>
            </a:fld>
            <a:endParaRPr lang="en-US"/>
          </a:p>
        </p:txBody>
      </p:sp>
    </p:spTree>
    <p:extLst>
      <p:ext uri="{BB962C8B-B14F-4D97-AF65-F5344CB8AC3E}">
        <p14:creationId xmlns:p14="http://schemas.microsoft.com/office/powerpoint/2010/main" val="1184214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animations for hand motion, use a DB and drop frames when hand is moving.. Same for other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37</a:t>
            </a:fld>
            <a:endParaRPr lang="en-US"/>
          </a:p>
        </p:txBody>
      </p:sp>
    </p:spTree>
    <p:extLst>
      <p:ext uri="{BB962C8B-B14F-4D97-AF65-F5344CB8AC3E}">
        <p14:creationId xmlns:p14="http://schemas.microsoft.com/office/powerpoint/2010/main" val="80329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4C4E9-97D5-D342-BC17-F766F5D7EDE3}" type="slidenum">
              <a:rPr lang="en-US" smtClean="0"/>
              <a:pPr/>
              <a:t>41</a:t>
            </a:fld>
            <a:endParaRPr lang="en-US"/>
          </a:p>
        </p:txBody>
      </p:sp>
    </p:spTree>
    <p:extLst>
      <p:ext uri="{BB962C8B-B14F-4D97-AF65-F5344CB8AC3E}">
        <p14:creationId xmlns:p14="http://schemas.microsoft.com/office/powerpoint/2010/main" val="3486530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forward,</a:t>
            </a:r>
            <a:r>
              <a:rPr lang="en-US" baseline="0" dirty="0" smtClean="0"/>
              <a:t> I would set ones expectation from Mobile AR. I have video demonstration of an AR system which help in understanding our objective better. </a:t>
            </a:r>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43</a:t>
            </a:fld>
            <a:endParaRPr lang="en-US"/>
          </a:p>
        </p:txBody>
      </p:sp>
    </p:spTree>
    <p:extLst>
      <p:ext uri="{BB962C8B-B14F-4D97-AF65-F5344CB8AC3E}">
        <p14:creationId xmlns:p14="http://schemas.microsoft.com/office/powerpoint/2010/main" val="6533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45</a:t>
            </a:fld>
            <a:endParaRPr lang="en-US"/>
          </a:p>
        </p:txBody>
      </p:sp>
    </p:spTree>
    <p:extLst>
      <p:ext uri="{BB962C8B-B14F-4D97-AF65-F5344CB8AC3E}">
        <p14:creationId xmlns:p14="http://schemas.microsoft.com/office/powerpoint/2010/main" val="337745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Consider another example in outdoor.  Consider so-called “browsers” for immersive, augmented-reality.</a:t>
            </a:r>
          </a:p>
          <a:p>
            <a:r>
              <a:rPr lang="en-US" baseline="0" dirty="0" smtClean="0"/>
              <a:t>In a browser app, users hold up their phone to for information about the world in-view around them. </a:t>
            </a:r>
          </a:p>
          <a:p>
            <a:r>
              <a:rPr lang="en-US" baseline="0" dirty="0" smtClean="0"/>
              <a:t>For example, what if we were standing at a vista point on this highway?</a:t>
            </a:r>
          </a:p>
          <a:p>
            <a:r>
              <a:rPr lang="en-US" baseline="0" dirty="0" smtClean="0"/>
              <a:t>We might hold up our phone over this bridge for information about it. </a:t>
            </a:r>
          </a:p>
          <a:p>
            <a:r>
              <a:rPr lang="en-US" baseline="0" dirty="0" smtClean="0"/>
              <a:t>In fact, the Google Googles augmented reality service might be able to tell us that this is Bixby Bridge. </a:t>
            </a:r>
          </a:p>
          <a:p>
            <a:r>
              <a:rPr lang="en-US" baseline="0" dirty="0" smtClean="0"/>
              <a:t>The reason it might be able to answer, is because this is an often-photographed landmark. Utilizing image-recognition techniques, Google Googles can corelate this view with a database of many pre-existing photographs. </a:t>
            </a:r>
          </a:p>
          <a:p>
            <a:r>
              <a:rPr lang="en-US" baseline="0" dirty="0" smtClean="0"/>
              <a:t>But, when I found this photograph, what I wanted to ask was actually a very different query. I saw the house on top of the hill and wondered how much might such prime real-estate cost. </a:t>
            </a:r>
          </a:p>
          <a:p>
            <a:r>
              <a:rPr lang="en-US" baseline="0" dirty="0" smtClean="0"/>
              <a:t>This, however, is not a well-known landmark. And thus, Google Googles does not apply.</a:t>
            </a:r>
          </a:p>
          <a:p>
            <a:r>
              <a:rPr lang="en-US" baseline="0" dirty="0" smtClean="0"/>
              <a:t>Imagine that instead we could figure out the location, the address, of the home. Then, we could do a simple query on something like Zillow to get a tax-assesment, and answer my question.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17D6590-1A09-49E3-843C-0EB2934996C7}" type="slidenum">
              <a:rPr lang="en-US" smtClean="0"/>
              <a:t>51</a:t>
            </a:fld>
            <a:endParaRPr lang="en-US"/>
          </a:p>
        </p:txBody>
      </p:sp>
    </p:spTree>
    <p:extLst>
      <p:ext uri="{BB962C8B-B14F-4D97-AF65-F5344CB8AC3E}">
        <p14:creationId xmlns:p14="http://schemas.microsoft.com/office/powerpoint/2010/main" val="1959660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52</a:t>
            </a:fld>
            <a:endParaRPr lang="en-US"/>
          </a:p>
        </p:txBody>
      </p:sp>
    </p:spTree>
    <p:extLst>
      <p:ext uri="{BB962C8B-B14F-4D97-AF65-F5344CB8AC3E}">
        <p14:creationId xmlns:p14="http://schemas.microsoft.com/office/powerpoint/2010/main" val="2025251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Such as this. </a:t>
            </a:r>
          </a:p>
          <a:p>
            <a:endParaRPr lang="en-US" baseline="0" dirty="0" smtClean="0"/>
          </a:p>
          <a:p>
            <a:r>
              <a:rPr lang="en-US" baseline="0" dirty="0" smtClean="0"/>
              <a:t>Imagine you are in a football stadium, watching this live game with 70K other people. This is an interesting moment in the game, and a small fraction of users decide to film and live stream it to some video sharing service. Imagine consumers of this content, if presented in with all these stream, will be overwhelm with the amount of data. As humans by nature, users will capture only a few interesting points in the stadium, will capture this event, may be goal keeper and striker. Wouldn’t it be nice if we can cluster them together? This is what FOCUS is enabling</a:t>
            </a:r>
          </a:p>
        </p:txBody>
      </p:sp>
      <p:sp>
        <p:nvSpPr>
          <p:cNvPr id="4" name="Slide Number Placeholder 3"/>
          <p:cNvSpPr>
            <a:spLocks noGrp="1"/>
          </p:cNvSpPr>
          <p:nvPr>
            <p:ph type="sldNum" sz="quarter" idx="10"/>
          </p:nvPr>
        </p:nvSpPr>
        <p:spPr/>
        <p:txBody>
          <a:bodyPr/>
          <a:lstStyle/>
          <a:p>
            <a:fld id="{1D28769A-D3F5-4FA5-A5B1-804B3DECA53F}" type="slidenum">
              <a:rPr lang="en-US" smtClean="0"/>
              <a:t>53</a:t>
            </a:fld>
            <a:endParaRPr lang="en-US"/>
          </a:p>
        </p:txBody>
      </p:sp>
    </p:spTree>
    <p:extLst>
      <p:ext uri="{BB962C8B-B14F-4D97-AF65-F5344CB8AC3E}">
        <p14:creationId xmlns:p14="http://schemas.microsoft.com/office/powerpoint/2010/main" val="3430728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41A0C0-FC7D-4F45-9630-2D1DAA8092DD}" type="slidenum">
              <a:rPr lang="en-US" smtClean="0"/>
              <a:t>54</a:t>
            </a:fld>
            <a:endParaRPr lang="en-US"/>
          </a:p>
        </p:txBody>
      </p:sp>
    </p:spTree>
    <p:extLst>
      <p:ext uri="{BB962C8B-B14F-4D97-AF65-F5344CB8AC3E}">
        <p14:creationId xmlns:p14="http://schemas.microsoft.com/office/powerpoint/2010/main" val="74075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in 2007, when the first iPhone was announced… for many of us.. the vision of ubiquitous augmented reality seemed one step closer….almost at arms reach</a:t>
            </a:r>
          </a:p>
          <a:p>
            <a:r>
              <a:rPr lang="en-US" baseline="0" dirty="0" smtClean="0"/>
              <a:t/>
            </a:r>
            <a:br>
              <a:rPr lang="en-US" baseline="0" dirty="0" smtClean="0"/>
            </a:br>
            <a:r>
              <a:rPr lang="en-US" baseline="0" dirty="0" smtClean="0"/>
              <a:t>People hoped that the ugly picture will soon transform into a system we always imagined. </a:t>
            </a:r>
          </a:p>
        </p:txBody>
      </p:sp>
      <p:sp>
        <p:nvSpPr>
          <p:cNvPr id="4" name="Slide Number Placeholder 3"/>
          <p:cNvSpPr>
            <a:spLocks noGrp="1"/>
          </p:cNvSpPr>
          <p:nvPr>
            <p:ph type="sldNum" sz="quarter" idx="10"/>
          </p:nvPr>
        </p:nvSpPr>
        <p:spPr/>
        <p:txBody>
          <a:bodyPr/>
          <a:lstStyle/>
          <a:p>
            <a:fld id="{087FE991-3529-CA47-9475-6EBA4EED480A}" type="slidenum">
              <a:rPr lang="en-US" smtClean="0"/>
              <a:t>3</a:t>
            </a:fld>
            <a:endParaRPr lang="en-US"/>
          </a:p>
        </p:txBody>
      </p:sp>
    </p:spTree>
    <p:extLst>
      <p:ext uri="{BB962C8B-B14F-4D97-AF65-F5344CB8AC3E}">
        <p14:creationId xmlns:p14="http://schemas.microsoft.com/office/powerpoint/2010/main" val="3813632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55</a:t>
            </a:fld>
            <a:endParaRPr lang="en-US"/>
          </a:p>
        </p:txBody>
      </p:sp>
    </p:spTree>
    <p:extLst>
      <p:ext uri="{BB962C8B-B14F-4D97-AF65-F5344CB8AC3E}">
        <p14:creationId xmlns:p14="http://schemas.microsoft.com/office/powerpoint/2010/main" val="1626276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4</a:t>
            </a:fld>
            <a:endParaRPr lang="en-US"/>
          </a:p>
        </p:txBody>
      </p:sp>
    </p:spTree>
    <p:extLst>
      <p:ext uri="{BB962C8B-B14F-4D97-AF65-F5344CB8AC3E}">
        <p14:creationId xmlns:p14="http://schemas.microsoft.com/office/powerpoint/2010/main" val="18078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5</a:t>
            </a:fld>
            <a:endParaRPr lang="en-US"/>
          </a:p>
        </p:txBody>
      </p:sp>
    </p:spTree>
    <p:extLst>
      <p:ext uri="{BB962C8B-B14F-4D97-AF65-F5344CB8AC3E}">
        <p14:creationId xmlns:p14="http://schemas.microsoft.com/office/powerpoint/2010/main" val="399750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6</a:t>
            </a:fld>
            <a:endParaRPr lang="en-US"/>
          </a:p>
        </p:txBody>
      </p:sp>
    </p:spTree>
    <p:extLst>
      <p:ext uri="{BB962C8B-B14F-4D97-AF65-F5344CB8AC3E}">
        <p14:creationId xmlns:p14="http://schemas.microsoft.com/office/powerpoint/2010/main" val="150519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7</a:t>
            </a:fld>
            <a:endParaRPr lang="en-US"/>
          </a:p>
        </p:txBody>
      </p:sp>
    </p:spTree>
    <p:extLst>
      <p:ext uri="{BB962C8B-B14F-4D97-AF65-F5344CB8AC3E}">
        <p14:creationId xmlns:p14="http://schemas.microsoft.com/office/powerpoint/2010/main" val="1815320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8</a:t>
            </a:fld>
            <a:endParaRPr lang="en-US"/>
          </a:p>
        </p:txBody>
      </p:sp>
    </p:spTree>
    <p:extLst>
      <p:ext uri="{BB962C8B-B14F-4D97-AF65-F5344CB8AC3E}">
        <p14:creationId xmlns:p14="http://schemas.microsoft.com/office/powerpoint/2010/main" val="41466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FE991-3529-CA47-9475-6EBA4EED480A}" type="slidenum">
              <a:rPr lang="en-US" smtClean="0"/>
              <a:t>9</a:t>
            </a:fld>
            <a:endParaRPr lang="en-US"/>
          </a:p>
        </p:txBody>
      </p:sp>
    </p:spTree>
    <p:extLst>
      <p:ext uri="{BB962C8B-B14F-4D97-AF65-F5344CB8AC3E}">
        <p14:creationId xmlns:p14="http://schemas.microsoft.com/office/powerpoint/2010/main" val="62008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D1C354-B251-F84D-A9DC-7632E4C5DC8C}" type="datetime1">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3616720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33BC74-BFC9-8C45-9564-97DC191BB857}" type="datetime1">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281363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12C23F-C004-0E44-B496-9F0DEA67A71E}" type="datetime1">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389176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7985AD-5393-8942-A354-520FFBE6A3AB}" type="datetime1">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45679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32BA1A-7ACC-AA41-9320-FBB866085000}" type="datetime1">
              <a:rPr lang="en-US" smtClean="0"/>
              <a:t>3/27/15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137095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FA12FD-DA4C-3947-8BE7-CC0B2A262ECC}" type="datetime1">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155446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FA909F-F797-DB40-B45D-EDF588F39ADB}" type="datetime1">
              <a:rPr lang="en-US" smtClean="0"/>
              <a:t>3/27/15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4173157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F9B14A-6542-DE4B-87B8-16009FA4BC83}" type="datetime1">
              <a:rPr lang="en-US" smtClean="0"/>
              <a:t>3/27/15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2876342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CDA2D-BE57-A848-830D-0A087B605F40}" type="datetime1">
              <a:rPr lang="en-US" smtClean="0"/>
              <a:t>3/27/15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2117277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355A7A-69F1-D64B-9C65-562D7267E4CF}" type="datetime1">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1122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7549E3-4AF9-F149-AB0C-2320268D7BAB}" type="datetime1">
              <a:rPr lang="en-US" smtClean="0"/>
              <a:t>3/27/15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D4FBB-8E65-7B4D-B837-2856490BFAE4}" type="slidenum">
              <a:rPr lang="en-US" smtClean="0"/>
              <a:t>‹#›</a:t>
            </a:fld>
            <a:endParaRPr lang="en-US"/>
          </a:p>
        </p:txBody>
      </p:sp>
    </p:spTree>
    <p:extLst>
      <p:ext uri="{BB962C8B-B14F-4D97-AF65-F5344CB8AC3E}">
        <p14:creationId xmlns:p14="http://schemas.microsoft.com/office/powerpoint/2010/main" val="21768018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33431D28-D94B-6745-A669-2C7CDD13FD1B}" type="datetime1">
              <a:rPr lang="en-US" smtClean="0"/>
              <a:t>3/27/15</a:t>
            </a:fld>
            <a:endParaRPr lang="en-US"/>
          </a:p>
        </p:txBody>
      </p:sp>
      <p:sp>
        <p:nvSpPr>
          <p:cNvPr id="5" name="Footer Placeholder 4"/>
          <p:cNvSpPr>
            <a:spLocks noGrp="1"/>
          </p:cNvSpPr>
          <p:nvPr>
            <p:ph type="ftr" sz="quarter" idx="3"/>
          </p:nvPr>
        </p:nvSpPr>
        <p:spPr>
          <a:xfrm>
            <a:off x="3124200" y="6356351"/>
            <a:ext cx="28956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208D4FBB-8E65-7B4D-B837-2856490BFAE4}" type="slidenum">
              <a:rPr lang="en-US" smtClean="0"/>
              <a:t>‹#›</a:t>
            </a:fld>
            <a:endParaRPr lang="en-US"/>
          </a:p>
        </p:txBody>
      </p:sp>
    </p:spTree>
    <p:extLst>
      <p:ext uri="{BB962C8B-B14F-4D97-AF65-F5344CB8AC3E}">
        <p14:creationId xmlns:p14="http://schemas.microsoft.com/office/powerpoint/2010/main" val="3286879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32.png"/><Relationship Id="rId7" Type="http://schemas.openxmlformats.org/officeDocument/2006/relationships/image" Target="../media/image33.tiff"/><Relationship Id="rId8" Type="http://schemas.openxmlformats.org/officeDocument/2006/relationships/image" Target="../media/image34.tiff"/><Relationship Id="rId9" Type="http://schemas.openxmlformats.org/officeDocument/2006/relationships/image" Target="../media/image35.tiff"/><Relationship Id="rId1" Type="http://schemas.openxmlformats.org/officeDocument/2006/relationships/slideLayout" Target="../slideLayouts/slideLayout3.xml"/><Relationship Id="rId2" Type="http://schemas.openxmlformats.org/officeDocument/2006/relationships/image" Target="../media/image28.tiff"/></Relationships>
</file>

<file path=ppt/slides/_rels/slide13.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6.xml"/><Relationship Id="rId2" Type="http://schemas.openxmlformats.org/officeDocument/2006/relationships/image" Target="../media/image36.tif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tiff"/><Relationship Id="rId5" Type="http://schemas.openxmlformats.org/officeDocument/2006/relationships/image" Target="../media/image62.png"/><Relationship Id="rId6" Type="http://schemas.openxmlformats.org/officeDocument/2006/relationships/image" Target="../media/image63.tiff"/><Relationship Id="rId7" Type="http://schemas.openxmlformats.org/officeDocument/2006/relationships/image" Target="../media/image64.tiff"/><Relationship Id="rId8" Type="http://schemas.openxmlformats.org/officeDocument/2006/relationships/image" Target="../media/image65.tiff"/><Relationship Id="rId9" Type="http://schemas.openxmlformats.org/officeDocument/2006/relationships/image" Target="../media/image66.tiff"/><Relationship Id="rId10" Type="http://schemas.openxmlformats.org/officeDocument/2006/relationships/image" Target="../media/image67.tiff"/><Relationship Id="rId11" Type="http://schemas.openxmlformats.org/officeDocument/2006/relationships/image" Target="../media/image68.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emf"/><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jpeg"/><Relationship Id="rId8" Type="http://schemas.openxmlformats.org/officeDocument/2006/relationships/image" Target="../media/image77.jpeg"/><Relationship Id="rId9"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50.png"/><Relationship Id="rId7" Type="http://schemas.openxmlformats.org/officeDocument/2006/relationships/image" Target="../media/image81.png"/><Relationship Id="rId8" Type="http://schemas.openxmlformats.org/officeDocument/2006/relationships/image" Target="../media/image49.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microsoft.com/office/2007/relationships/hdphoto" Target="../media/hdphoto1.wdp"/><Relationship Id="rId7"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microsoft.com/office/2007/relationships/hdphoto" Target="../media/hdphoto2.wdp"/><Relationship Id="rId6" Type="http://schemas.openxmlformats.org/officeDocument/2006/relationships/image" Target="../media/image29.png"/><Relationship Id="rId7" Type="http://schemas.openxmlformats.org/officeDocument/2006/relationships/image" Target="../media/image93.jpeg"/><Relationship Id="rId8" Type="http://schemas.openxmlformats.org/officeDocument/2006/relationships/image" Target="../media/image94.jpeg"/><Relationship Id="rId9" Type="http://schemas.openxmlformats.org/officeDocument/2006/relationships/image" Target="../media/image95.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microsoft.com/office/2007/relationships/hdphoto" Target="../media/hdphoto3.wdp"/><Relationship Id="rId7" Type="http://schemas.openxmlformats.org/officeDocument/2006/relationships/image" Target="../media/image99.png"/><Relationship Id="rId8" Type="http://schemas.openxmlformats.org/officeDocument/2006/relationships/image" Target="../media/image100.png"/><Relationship Id="rId9" Type="http://schemas.microsoft.com/office/2007/relationships/hdphoto" Target="../media/hdphoto4.wdp"/><Relationship Id="rId10" Type="http://schemas.openxmlformats.org/officeDocument/2006/relationships/image" Target="../media/image101.png"/></Relationships>
</file>

<file path=ppt/slides/_rels/slide54.xml.rels><?xml version="1.0" encoding="UTF-8" standalone="yes"?>
<Relationships xmlns="http://schemas.openxmlformats.org/package/2006/relationships"><Relationship Id="rId9" Type="http://schemas.openxmlformats.org/officeDocument/2006/relationships/image" Target="../media/image110.png"/><Relationship Id="rId20" Type="http://schemas.openxmlformats.org/officeDocument/2006/relationships/image" Target="../media/image120.png"/><Relationship Id="rId21" Type="http://schemas.openxmlformats.org/officeDocument/2006/relationships/image" Target="../media/image121.jpg"/><Relationship Id="rId22" Type="http://schemas.openxmlformats.org/officeDocument/2006/relationships/image" Target="../media/image122.jpeg"/><Relationship Id="rId23" Type="http://schemas.openxmlformats.org/officeDocument/2006/relationships/image" Target="../media/image123.jpg"/><Relationship Id="rId24" Type="http://schemas.openxmlformats.org/officeDocument/2006/relationships/image" Target="../media/image124.jpeg"/><Relationship Id="rId25" Type="http://schemas.openxmlformats.org/officeDocument/2006/relationships/image" Target="../media/image100.png"/><Relationship Id="rId26" Type="http://schemas.openxmlformats.org/officeDocument/2006/relationships/image" Target="../media/image125.png"/><Relationship Id="rId27" Type="http://schemas.openxmlformats.org/officeDocument/2006/relationships/image" Target="../media/image126.tiff"/><Relationship Id="rId28" Type="http://schemas.openxmlformats.org/officeDocument/2006/relationships/image" Target="../media/image98.png"/><Relationship Id="rId29" Type="http://schemas.microsoft.com/office/2007/relationships/hdphoto" Target="../media/hdphoto6.wdp"/><Relationship Id="rId30" Type="http://schemas.microsoft.com/office/2007/relationships/hdphoto" Target="../media/hdphoto7.wdp"/><Relationship Id="rId31" Type="http://schemas.microsoft.com/office/2007/relationships/hdphoto" Target="../media/hdphoto8.wdp"/><Relationship Id="rId10" Type="http://schemas.openxmlformats.org/officeDocument/2006/relationships/image" Target="../media/image111.png"/><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55.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04.jpeg"/><Relationship Id="rId4" Type="http://schemas.openxmlformats.org/officeDocument/2006/relationships/image" Target="../media/image105.jpeg"/><Relationship Id="rId5" Type="http://schemas.openxmlformats.org/officeDocument/2006/relationships/image" Target="../media/image106.jpeg"/><Relationship Id="rId6" Type="http://schemas.openxmlformats.org/officeDocument/2006/relationships/image" Target="../media/image107.jpeg"/><Relationship Id="rId7" Type="http://schemas.openxmlformats.org/officeDocument/2006/relationships/image" Target="../media/image108.png"/><Relationship Id="rId8" Type="http://schemas.openxmlformats.org/officeDocument/2006/relationships/image" Target="../media/image109.png"/></Relationships>
</file>

<file path=ppt/slides/_rels/slide55.xml.rels><?xml version="1.0" encoding="UTF-8" standalone="yes"?>
<Relationships xmlns="http://schemas.openxmlformats.org/package/2006/relationships"><Relationship Id="rId9" Type="http://schemas.openxmlformats.org/officeDocument/2006/relationships/image" Target="../media/image133.png"/><Relationship Id="rId20" Type="http://schemas.openxmlformats.org/officeDocument/2006/relationships/image" Target="../media/image144.png"/><Relationship Id="rId21" Type="http://schemas.openxmlformats.org/officeDocument/2006/relationships/image" Target="../media/image145.png"/><Relationship Id="rId22" Type="http://schemas.openxmlformats.org/officeDocument/2006/relationships/image" Target="../media/image146.png"/><Relationship Id="rId23" Type="http://schemas.openxmlformats.org/officeDocument/2006/relationships/image" Target="../media/image147.png"/><Relationship Id="rId24" Type="http://schemas.openxmlformats.org/officeDocument/2006/relationships/image" Target="../media/image148.jpeg"/><Relationship Id="rId25" Type="http://schemas.openxmlformats.org/officeDocument/2006/relationships/image" Target="../media/image149.jpeg"/><Relationship Id="rId26" Type="http://schemas.openxmlformats.org/officeDocument/2006/relationships/image" Target="../media/image150.png"/><Relationship Id="rId27" Type="http://schemas.openxmlformats.org/officeDocument/2006/relationships/image" Target="../media/image151.png"/><Relationship Id="rId28" Type="http://schemas.openxmlformats.org/officeDocument/2006/relationships/image" Target="../media/image152.png"/><Relationship Id="rId29" Type="http://schemas.openxmlformats.org/officeDocument/2006/relationships/image" Target="../media/image153.tiff"/><Relationship Id="rId10" Type="http://schemas.openxmlformats.org/officeDocument/2006/relationships/image" Target="../media/image134.png"/><Relationship Id="rId11" Type="http://schemas.openxmlformats.org/officeDocument/2006/relationships/image" Target="../media/image135.png"/><Relationship Id="rId12" Type="http://schemas.openxmlformats.org/officeDocument/2006/relationships/image" Target="../media/image136.png"/><Relationship Id="rId13" Type="http://schemas.openxmlformats.org/officeDocument/2006/relationships/image" Target="../media/image137.png"/><Relationship Id="rId14" Type="http://schemas.openxmlformats.org/officeDocument/2006/relationships/image" Target="../media/image138.png"/><Relationship Id="rId15" Type="http://schemas.openxmlformats.org/officeDocument/2006/relationships/image" Target="../media/image139.png"/><Relationship Id="rId16" Type="http://schemas.openxmlformats.org/officeDocument/2006/relationships/image" Target="../media/image140.png"/><Relationship Id="rId17" Type="http://schemas.openxmlformats.org/officeDocument/2006/relationships/image" Target="../media/image141.png"/><Relationship Id="rId18" Type="http://schemas.openxmlformats.org/officeDocument/2006/relationships/image" Target="../media/image142.png"/><Relationship Id="rId19"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55.jpeg"/><Relationship Id="rId5" Type="http://schemas.microsoft.com/office/2007/relationships/hdphoto" Target="../media/hdphoto10.wdp"/><Relationship Id="rId1" Type="http://schemas.openxmlformats.org/officeDocument/2006/relationships/slideLayout" Target="../slideLayouts/slideLayout3.xml"/><Relationship Id="rId2" Type="http://schemas.openxmlformats.org/officeDocument/2006/relationships/image" Target="../media/image15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6.tiff"/><Relationship Id="rId12"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2.png"/><Relationship Id="rId8" Type="http://schemas.openxmlformats.org/officeDocument/2006/relationships/image" Target="../media/image23.tiff"/><Relationship Id="rId9" Type="http://schemas.openxmlformats.org/officeDocument/2006/relationships/image" Target="../media/image24.tiff"/><Relationship Id="rId10" Type="http://schemas.openxmlformats.org/officeDocument/2006/relationships/image" Target="../media/image25.tif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7"/>
            <a:ext cx="9144000" cy="1470026"/>
          </a:xfrm>
          <a:ln>
            <a:noFill/>
          </a:ln>
        </p:spPr>
        <p:style>
          <a:lnRef idx="2">
            <a:schemeClr val="accent4"/>
          </a:lnRef>
          <a:fillRef idx="1">
            <a:schemeClr val="lt1"/>
          </a:fillRef>
          <a:effectRef idx="0">
            <a:schemeClr val="accent4"/>
          </a:effectRef>
          <a:fontRef idx="minor">
            <a:schemeClr val="dk1"/>
          </a:fontRef>
        </p:style>
        <p:txBody>
          <a:bodyPr>
            <a:normAutofit/>
          </a:bodyPr>
          <a:lstStyle/>
          <a:p>
            <a:r>
              <a:rPr lang="en-US" sz="4200" dirty="0" smtClean="0">
                <a:latin typeface="Helvetica" charset="0"/>
                <a:ea typeface="Helvetica" charset="0"/>
                <a:cs typeface="Helvetica" charset="0"/>
              </a:rPr>
              <a:t>Practical Mobile Augmented Reality</a:t>
            </a:r>
            <a:endParaRPr lang="en-US" sz="4200" dirty="0">
              <a:latin typeface="Helvetica" charset="0"/>
              <a:ea typeface="Helvetica" charset="0"/>
              <a:cs typeface="Helvetica" charset="0"/>
            </a:endParaRPr>
          </a:p>
        </p:txBody>
      </p:sp>
      <p:sp>
        <p:nvSpPr>
          <p:cNvPr id="3" name="Subtitle 2"/>
          <p:cNvSpPr>
            <a:spLocks noGrp="1"/>
          </p:cNvSpPr>
          <p:nvPr>
            <p:ph type="subTitle" idx="1"/>
          </p:nvPr>
        </p:nvSpPr>
        <p:spPr>
          <a:xfrm>
            <a:off x="1371600" y="3886201"/>
            <a:ext cx="6400800" cy="1085759"/>
          </a:xfrm>
        </p:spPr>
        <p:txBody>
          <a:bodyPr>
            <a:normAutofit/>
          </a:bodyPr>
          <a:lstStyle/>
          <a:p>
            <a:r>
              <a:rPr lang="en-US" dirty="0" smtClean="0">
                <a:solidFill>
                  <a:srgbClr val="000000"/>
                </a:solidFill>
                <a:latin typeface="Helvetica"/>
                <a:cs typeface="Helvetica"/>
              </a:rPr>
              <a:t>Puneet Jain</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53538" y="4809606"/>
            <a:ext cx="941297" cy="41417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94835" y="4775676"/>
            <a:ext cx="1958181" cy="482032"/>
          </a:xfrm>
          <a:prstGeom prst="rect">
            <a:avLst/>
          </a:prstGeom>
        </p:spPr>
      </p:pic>
    </p:spTree>
    <p:extLst>
      <p:ext uri="{BB962C8B-B14F-4D97-AF65-F5344CB8AC3E}">
        <p14:creationId xmlns:p14="http://schemas.microsoft.com/office/powerpoint/2010/main" val="234554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Matching Latency</a:t>
            </a:r>
            <a:endParaRPr lang="en-US" dirty="0"/>
          </a:p>
        </p:txBody>
      </p:sp>
      <p:sp>
        <p:nvSpPr>
          <p:cNvPr id="4" name="Slide Number Placeholder 3"/>
          <p:cNvSpPr>
            <a:spLocks noGrp="1"/>
          </p:cNvSpPr>
          <p:nvPr>
            <p:ph type="sldNum" sz="quarter" idx="12"/>
          </p:nvPr>
        </p:nvSpPr>
        <p:spPr/>
        <p:txBody>
          <a:bodyPr/>
          <a:lstStyle/>
          <a:p>
            <a:fld id="{208D4FBB-8E65-7B4D-B837-2856490BFAE4}" type="slidenum">
              <a:rPr lang="en-US" smtClean="0"/>
              <a:t>10</a:t>
            </a:fld>
            <a:endParaRPr lang="en-US"/>
          </a:p>
        </p:txBody>
      </p:sp>
      <p:graphicFrame>
        <p:nvGraphicFramePr>
          <p:cNvPr id="8" name="Chart 7"/>
          <p:cNvGraphicFramePr/>
          <p:nvPr>
            <p:extLst>
              <p:ext uri="{D42A27DB-BD31-4B8C-83A1-F6EECF244321}">
                <p14:modId xmlns:p14="http://schemas.microsoft.com/office/powerpoint/2010/main" val="2067936271"/>
              </p:ext>
            </p:extLst>
          </p:nvPr>
        </p:nvGraphicFramePr>
        <p:xfrm>
          <a:off x="738265" y="1331172"/>
          <a:ext cx="7667469" cy="5111646"/>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 y="3111499"/>
            <a:ext cx="9144000" cy="733723"/>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a:cs typeface="Helvetica"/>
              </a:rPr>
              <a:t>Vision-only AR is slow, but accurate</a:t>
            </a:r>
          </a:p>
        </p:txBody>
      </p:sp>
      <p:sp>
        <p:nvSpPr>
          <p:cNvPr id="6" name="TextBox 5"/>
          <p:cNvSpPr txBox="1"/>
          <p:nvPr/>
        </p:nvSpPr>
        <p:spPr>
          <a:xfrm flipH="1">
            <a:off x="-2" y="-24451"/>
            <a:ext cx="4816910" cy="523220"/>
          </a:xfrm>
          <a:prstGeom prst="rect">
            <a:avLst/>
          </a:prstGeom>
          <a:solidFill>
            <a:schemeClr val="accent3"/>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Vision</a:t>
            </a:r>
            <a:endParaRPr lang="en-US" sz="2800" dirty="0">
              <a:solidFill>
                <a:schemeClr val="bg1"/>
              </a:solidFill>
              <a:latin typeface="Helvetica" charset="0"/>
              <a:ea typeface="Helvetica" charset="0"/>
              <a:cs typeface="Helvetica" charset="0"/>
            </a:endParaRPr>
          </a:p>
        </p:txBody>
      </p:sp>
      <p:sp>
        <p:nvSpPr>
          <p:cNvPr id="7" name="TextBox 6"/>
          <p:cNvSpPr txBox="1"/>
          <p:nvPr/>
        </p:nvSpPr>
        <p:spPr>
          <a:xfrm flipH="1">
            <a:off x="4705966" y="-24450"/>
            <a:ext cx="4438032" cy="523220"/>
          </a:xfrm>
          <a:prstGeom prst="rect">
            <a:avLst/>
          </a:prstGeom>
          <a:solidFill>
            <a:schemeClr val="bg1">
              <a:lumMod val="65000"/>
            </a:schemeClr>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Sensing</a:t>
            </a:r>
            <a:endParaRPr lang="en-US" sz="280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1671735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0" categoryIdx="0" bldStep="ptInSeries"/>
                                            </p:graphicEl>
                                          </p:spTgt>
                                        </p:tgtEl>
                                        <p:attrNameLst>
                                          <p:attrName>style.visibility</p:attrName>
                                        </p:attrNameLst>
                                      </p:cBhvr>
                                      <p:to>
                                        <p:strVal val="visible"/>
                                      </p:to>
                                    </p:set>
                                    <p:animEffect transition="in" filter="wipe(down)">
                                      <p:cBhvr>
                                        <p:cTn id="11" dur="500"/>
                                        <p:tgtEl>
                                          <p:spTgt spid="8">
                                            <p:graphicEl>
                                              <a:chart seriesIdx="0" categoryIdx="0" bldStep="ptIn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1" categoryIdx="0" bldStep="ptInSeries"/>
                                            </p:graphicEl>
                                          </p:spTgt>
                                        </p:tgtEl>
                                        <p:attrNameLst>
                                          <p:attrName>style.visibility</p:attrName>
                                        </p:attrNameLst>
                                      </p:cBhvr>
                                      <p:to>
                                        <p:strVal val="visible"/>
                                      </p:to>
                                    </p:set>
                                    <p:animEffect transition="in" filter="wipe(down)">
                                      <p:cBhvr>
                                        <p:cTn id="15" dur="200"/>
                                        <p:tgtEl>
                                          <p:spTgt spid="8">
                                            <p:graphicEl>
                                              <a:chart seriesIdx="1" categoryIdx="0" bldStep="ptInSeries"/>
                                            </p:graphicEl>
                                          </p:spTgt>
                                        </p:tgtEl>
                                      </p:cBhvr>
                                    </p:animEffect>
                                  </p:childTnLst>
                                </p:cTn>
                              </p:par>
                            </p:childTnLst>
                          </p:cTn>
                        </p:par>
                        <p:par>
                          <p:cTn id="16" fill="hold">
                            <p:stCondLst>
                              <p:cond delay="1200"/>
                            </p:stCondLst>
                            <p:childTnLst>
                              <p:par>
                                <p:cTn id="17" presetID="22" presetClass="entr" presetSubtype="4" fill="hold" grpId="0" nodeType="afterEffect">
                                  <p:stCondLst>
                                    <p:cond delay="0"/>
                                  </p:stCondLst>
                                  <p:childTnLst>
                                    <p:set>
                                      <p:cBhvr>
                                        <p:cTn id="18" dur="1" fill="hold">
                                          <p:stCondLst>
                                            <p:cond delay="0"/>
                                          </p:stCondLst>
                                        </p:cTn>
                                        <p:tgtEl>
                                          <p:spTgt spid="8">
                                            <p:graphicEl>
                                              <a:chart seriesIdx="2" categoryIdx="0" bldStep="ptInSeries"/>
                                            </p:graphicEl>
                                          </p:spTgt>
                                        </p:tgtEl>
                                        <p:attrNameLst>
                                          <p:attrName>style.visibility</p:attrName>
                                        </p:attrNameLst>
                                      </p:cBhvr>
                                      <p:to>
                                        <p:strVal val="visible"/>
                                      </p:to>
                                    </p:set>
                                    <p:animEffect transition="in" filter="wipe(down)">
                                      <p:cBhvr>
                                        <p:cTn id="19" dur="200"/>
                                        <p:tgtEl>
                                          <p:spTgt spid="8">
                                            <p:graphicEl>
                                              <a:chart seriesIdx="2" categoryIdx="0" bldStep="ptInSeries"/>
                                            </p:graphicEl>
                                          </p:spTgt>
                                        </p:tgtEl>
                                      </p:cBhvr>
                                    </p:animEffect>
                                  </p:childTnLst>
                                </p:cTn>
                              </p:par>
                            </p:childTnLst>
                          </p:cTn>
                        </p:par>
                        <p:par>
                          <p:cTn id="20" fill="hold">
                            <p:stCondLst>
                              <p:cond delay="1400"/>
                            </p:stCondLst>
                            <p:childTnLst>
                              <p:par>
                                <p:cTn id="21" presetID="22" presetClass="entr" presetSubtype="4" fill="hold" grpId="0" nodeType="afterEffect">
                                  <p:stCondLst>
                                    <p:cond delay="0"/>
                                  </p:stCondLst>
                                  <p:childTnLst>
                                    <p:set>
                                      <p:cBhvr>
                                        <p:cTn id="22" dur="1" fill="hold">
                                          <p:stCondLst>
                                            <p:cond delay="0"/>
                                          </p:stCondLst>
                                        </p:cTn>
                                        <p:tgtEl>
                                          <p:spTgt spid="8">
                                            <p:graphicEl>
                                              <a:chart seriesIdx="3" categoryIdx="0" bldStep="ptInSeries"/>
                                            </p:graphicEl>
                                          </p:spTgt>
                                        </p:tgtEl>
                                        <p:attrNameLst>
                                          <p:attrName>style.visibility</p:attrName>
                                        </p:attrNameLst>
                                      </p:cBhvr>
                                      <p:to>
                                        <p:strVal val="visible"/>
                                      </p:to>
                                    </p:set>
                                    <p:animEffect transition="in" filter="wipe(down)">
                                      <p:cBhvr>
                                        <p:cTn id="23" dur="200"/>
                                        <p:tgtEl>
                                          <p:spTgt spid="8">
                                            <p:graphicEl>
                                              <a:chart seriesIdx="3" categoryIdx="0" bldStep="ptInSeries"/>
                                            </p:graphicEl>
                                          </p:spTgt>
                                        </p:tgtEl>
                                      </p:cBhvr>
                                    </p:animEffect>
                                  </p:childTnLst>
                                </p:cTn>
                              </p:par>
                            </p:childTnLst>
                          </p:cTn>
                        </p:par>
                        <p:par>
                          <p:cTn id="24" fill="hold">
                            <p:stCondLst>
                              <p:cond delay="1600"/>
                            </p:stCondLst>
                            <p:childTnLst>
                              <p:par>
                                <p:cTn id="25" presetID="22" presetClass="entr" presetSubtype="4" fill="hold" grpId="0" nodeType="afterEffect">
                                  <p:stCondLst>
                                    <p:cond delay="0"/>
                                  </p:stCondLst>
                                  <p:childTnLst>
                                    <p:set>
                                      <p:cBhvr>
                                        <p:cTn id="26" dur="1" fill="hold">
                                          <p:stCondLst>
                                            <p:cond delay="0"/>
                                          </p:stCondLst>
                                        </p:cTn>
                                        <p:tgtEl>
                                          <p:spTgt spid="8">
                                            <p:graphicEl>
                                              <a:chart seriesIdx="4" categoryIdx="0" bldStep="ptInSeries"/>
                                            </p:graphicEl>
                                          </p:spTgt>
                                        </p:tgtEl>
                                        <p:attrNameLst>
                                          <p:attrName>style.visibility</p:attrName>
                                        </p:attrNameLst>
                                      </p:cBhvr>
                                      <p:to>
                                        <p:strVal val="visible"/>
                                      </p:to>
                                    </p:set>
                                    <p:animEffect transition="in" filter="wipe(down)">
                                      <p:cBhvr>
                                        <p:cTn id="27" dur="200"/>
                                        <p:tgtEl>
                                          <p:spTgt spid="8">
                                            <p:graphicEl>
                                              <a:chart seriesIdx="4" categoryIdx="0" bldStep="ptInSeries"/>
                                            </p:graphicEl>
                                          </p:spTgt>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8">
                                            <p:graphicEl>
                                              <a:chart seriesIdx="5" categoryIdx="0" bldStep="ptInSeries"/>
                                            </p:graphicEl>
                                          </p:spTgt>
                                        </p:tgtEl>
                                        <p:attrNameLst>
                                          <p:attrName>style.visibility</p:attrName>
                                        </p:attrNameLst>
                                      </p:cBhvr>
                                      <p:to>
                                        <p:strVal val="visible"/>
                                      </p:to>
                                    </p:set>
                                    <p:animEffect transition="in" filter="wipe(down)">
                                      <p:cBhvr>
                                        <p:cTn id="31" dur="200"/>
                                        <p:tgtEl>
                                          <p:spTgt spid="8">
                                            <p:graphicEl>
                                              <a:chart seriesIdx="5" categoryIdx="0" bldStep="ptInSeries"/>
                                            </p:graphicEl>
                                          </p:spTgt>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8">
                                            <p:graphicEl>
                                              <a:chart seriesIdx="6" categoryIdx="0" bldStep="ptInSeries"/>
                                            </p:graphicEl>
                                          </p:spTgt>
                                        </p:tgtEl>
                                        <p:attrNameLst>
                                          <p:attrName>style.visibility</p:attrName>
                                        </p:attrNameLst>
                                      </p:cBhvr>
                                      <p:to>
                                        <p:strVal val="visible"/>
                                      </p:to>
                                    </p:set>
                                    <p:animEffect transition="in" filter="wipe(down)">
                                      <p:cBhvr>
                                        <p:cTn id="35" dur="200"/>
                                        <p:tgtEl>
                                          <p:spTgt spid="8">
                                            <p:graphicEl>
                                              <a:chart seriesIdx="6" categoryIdx="0" bldStep="ptInSeries"/>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El"/>
        </p:bldSub>
      </p:bldGraphic>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Helvetica" charset="0"/>
                <a:ea typeface="Helvetica" charset="0"/>
                <a:cs typeface="Helvetica" charset="0"/>
              </a:rPr>
              <a:t>Why </a:t>
            </a:r>
            <a:r>
              <a:rPr lang="en-US" dirty="0" smtClean="0">
                <a:latin typeface="Helvetica" charset="0"/>
                <a:ea typeface="Helvetica" charset="0"/>
                <a:cs typeface="Helvetica" charset="0"/>
              </a:rPr>
              <a:t>sensing alone not sufficient?</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08D4FBB-8E65-7B4D-B837-2856490BFAE4}" type="slidenum">
              <a:rPr lang="en-US" smtClean="0"/>
              <a:t>11</a:t>
            </a:fld>
            <a:endParaRPr lang="en-US"/>
          </a:p>
        </p:txBody>
      </p:sp>
    </p:spTree>
    <p:extLst>
      <p:ext uri="{BB962C8B-B14F-4D97-AF65-F5344CB8AC3E}">
        <p14:creationId xmlns:p14="http://schemas.microsoft.com/office/powerpoint/2010/main" val="1664423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a:xfrm>
            <a:off x="6553200" y="6356351"/>
            <a:ext cx="2133600" cy="365126"/>
          </a:xfrm>
        </p:spPr>
        <p:txBody>
          <a:bodyPr/>
          <a:lstStyle/>
          <a:p>
            <a:fld id="{208D4FBB-8E65-7B4D-B837-2856490BFAE4}" type="slidenum">
              <a:rPr lang="en-US" smtClean="0">
                <a:latin typeface="Helvetica" charset="0"/>
                <a:ea typeface="Helvetica" charset="0"/>
                <a:cs typeface="Helvetica" charset="0"/>
              </a:rPr>
              <a:t>12</a:t>
            </a:fld>
            <a:endParaRPr lang="en-US">
              <a:latin typeface="Helvetica" charset="0"/>
              <a:ea typeface="Helvetica" charset="0"/>
              <a:cs typeface="Helvetica" charset="0"/>
            </a:endParaRPr>
          </a:p>
        </p:txBody>
      </p:sp>
      <p:pic>
        <p:nvPicPr>
          <p:cNvPr id="36" name="Picture 35"/>
          <p:cNvPicPr>
            <a:picLocks noChangeAspect="1"/>
          </p:cNvPicPr>
          <p:nvPr/>
        </p:nvPicPr>
        <p:blipFill>
          <a:blip r:embed="rId2"/>
          <a:stretch>
            <a:fillRect/>
          </a:stretch>
        </p:blipFill>
        <p:spPr>
          <a:xfrm>
            <a:off x="3583487" y="566669"/>
            <a:ext cx="1765300" cy="2277236"/>
          </a:xfrm>
          <a:prstGeom prst="rect">
            <a:avLst/>
          </a:prstGeom>
        </p:spPr>
      </p:pic>
      <p:sp>
        <p:nvSpPr>
          <p:cNvPr id="39" name="TextBox 38"/>
          <p:cNvSpPr txBox="1"/>
          <p:nvPr/>
        </p:nvSpPr>
        <p:spPr>
          <a:xfrm flipH="1">
            <a:off x="-2" y="-24451"/>
            <a:ext cx="4816910" cy="523220"/>
          </a:xfrm>
          <a:prstGeom prst="rect">
            <a:avLst/>
          </a:prstGeom>
          <a:solidFill>
            <a:schemeClr val="bg1">
              <a:lumMod val="65000"/>
            </a:schemeClr>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Vision</a:t>
            </a:r>
            <a:endParaRPr lang="en-US" sz="2800" dirty="0">
              <a:solidFill>
                <a:schemeClr val="bg1"/>
              </a:solidFill>
              <a:latin typeface="Helvetica" charset="0"/>
              <a:ea typeface="Helvetica" charset="0"/>
              <a:cs typeface="Helvetica" charset="0"/>
            </a:endParaRPr>
          </a:p>
        </p:txBody>
      </p:sp>
      <p:sp>
        <p:nvSpPr>
          <p:cNvPr id="40" name="TextBox 39"/>
          <p:cNvSpPr txBox="1"/>
          <p:nvPr/>
        </p:nvSpPr>
        <p:spPr>
          <a:xfrm flipH="1">
            <a:off x="4705966" y="-24450"/>
            <a:ext cx="4438032" cy="523220"/>
          </a:xfrm>
          <a:prstGeom prst="rect">
            <a:avLst/>
          </a:prstGeom>
          <a:solidFill>
            <a:schemeClr val="accent3"/>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Sensing</a:t>
            </a:r>
            <a:endParaRPr lang="en-US" sz="2800" dirty="0">
              <a:solidFill>
                <a:schemeClr val="bg1"/>
              </a:solidFill>
              <a:latin typeface="Helvetica" charset="0"/>
              <a:ea typeface="Helvetica" charset="0"/>
              <a:cs typeface="Helvetica" charset="0"/>
            </a:endParaRPr>
          </a:p>
        </p:txBody>
      </p:sp>
      <p:sp>
        <p:nvSpPr>
          <p:cNvPr id="11" name="TextBox 10"/>
          <p:cNvSpPr txBox="1">
            <a:spLocks noChangeAspect="1"/>
          </p:cNvSpPr>
          <p:nvPr/>
        </p:nvSpPr>
        <p:spPr>
          <a:xfrm>
            <a:off x="5470075" y="1332062"/>
            <a:ext cx="3444983" cy="369332"/>
          </a:xfrm>
          <a:prstGeom prst="rect">
            <a:avLst/>
          </a:prstGeom>
          <a:solidFill>
            <a:schemeClr val="accent3">
              <a:lumMod val="50000"/>
            </a:schemeClr>
          </a:solidFill>
        </p:spPr>
        <p:txBody>
          <a:bodyPr wrap="square" rtlCol="0">
            <a:spAutoFit/>
          </a:bodyPr>
          <a:lstStyle/>
          <a:p>
            <a:pPr algn="ctr"/>
            <a:r>
              <a:rPr lang="en-US" dirty="0" smtClean="0">
                <a:solidFill>
                  <a:schemeClr val="bg1"/>
                </a:solidFill>
                <a:latin typeface="Helvetica" charset="0"/>
                <a:ea typeface="Helvetica" charset="0"/>
                <a:cs typeface="Helvetica" charset="0"/>
              </a:rPr>
              <a:t>Requires User Location</a:t>
            </a:r>
          </a:p>
        </p:txBody>
      </p:sp>
      <p:grpSp>
        <p:nvGrpSpPr>
          <p:cNvPr id="46" name="Group 45"/>
          <p:cNvGrpSpPr/>
          <p:nvPr/>
        </p:nvGrpSpPr>
        <p:grpSpPr>
          <a:xfrm>
            <a:off x="1881410" y="2260170"/>
            <a:ext cx="1093489" cy="796935"/>
            <a:chOff x="4080617" y="5636741"/>
            <a:chExt cx="1093489" cy="796935"/>
          </a:xfrm>
        </p:grpSpPr>
        <p:pic>
          <p:nvPicPr>
            <p:cNvPr id="47" name="Picture 46"/>
            <p:cNvPicPr>
              <a:picLocks noChangeAspect="1"/>
            </p:cNvPicPr>
            <p:nvPr/>
          </p:nvPicPr>
          <p:blipFill>
            <a:blip r:embed="rId3"/>
            <a:stretch>
              <a:fillRect/>
            </a:stretch>
          </p:blipFill>
          <p:spPr>
            <a:xfrm>
              <a:off x="4080617" y="5636741"/>
              <a:ext cx="647509" cy="647510"/>
            </a:xfrm>
            <a:prstGeom prst="rect">
              <a:avLst/>
            </a:prstGeom>
            <a:effectLst/>
          </p:spPr>
        </p:pic>
        <p:sp>
          <p:nvSpPr>
            <p:cNvPr id="48" name="Quad Arrow 47"/>
            <p:cNvSpPr/>
            <p:nvPr/>
          </p:nvSpPr>
          <p:spPr>
            <a:xfrm>
              <a:off x="4626213" y="5885783"/>
              <a:ext cx="547893" cy="547893"/>
            </a:xfrm>
            <a:prstGeom prst="quadArrow">
              <a:avLst>
                <a:gd name="adj1" fmla="val 4643"/>
                <a:gd name="adj2" fmla="val 14688"/>
                <a:gd name="adj3" fmla="val 22500"/>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a:cs typeface="Helvetica"/>
              </a:endParaRPr>
            </a:p>
          </p:txBody>
        </p:sp>
      </p:grpSp>
      <p:pic>
        <p:nvPicPr>
          <p:cNvPr id="50" name="Pictur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92615" y="1211602"/>
            <a:ext cx="448380" cy="687412"/>
          </a:xfrm>
          <a:prstGeom prst="rect">
            <a:avLst/>
          </a:prstGeom>
        </p:spPr>
      </p:pic>
      <p:sp>
        <p:nvSpPr>
          <p:cNvPr id="13" name="TextBox 12"/>
          <p:cNvSpPr txBox="1"/>
          <p:nvPr/>
        </p:nvSpPr>
        <p:spPr>
          <a:xfrm>
            <a:off x="5470074" y="2723014"/>
            <a:ext cx="3444984" cy="369332"/>
          </a:xfrm>
          <a:prstGeom prst="rect">
            <a:avLst/>
          </a:prstGeom>
          <a:solidFill>
            <a:schemeClr val="accent4">
              <a:lumMod val="75000"/>
            </a:schemeClr>
          </a:solidFill>
          <a:ln>
            <a:noFill/>
          </a:ln>
        </p:spPr>
        <p:txBody>
          <a:bodyPr wrap="square" rtlCol="0">
            <a:spAutoFit/>
          </a:bodyPr>
          <a:lstStyle/>
          <a:p>
            <a:pPr algn="ctr"/>
            <a:r>
              <a:rPr lang="en-US" dirty="0" smtClean="0">
                <a:solidFill>
                  <a:schemeClr val="bg1"/>
                </a:solidFill>
                <a:latin typeface="Helvetica" charset="0"/>
                <a:ea typeface="Helvetica" charset="0"/>
                <a:cs typeface="Helvetica" charset="0"/>
              </a:rPr>
              <a:t>New </a:t>
            </a:r>
            <a:r>
              <a:rPr lang="en-US" dirty="0" err="1" smtClean="0">
                <a:solidFill>
                  <a:schemeClr val="bg1"/>
                </a:solidFill>
                <a:latin typeface="Helvetica" charset="0"/>
                <a:ea typeface="Helvetica" charset="0"/>
                <a:cs typeface="Helvetica" charset="0"/>
              </a:rPr>
              <a:t>PoI</a:t>
            </a:r>
            <a:r>
              <a:rPr lang="en-US" dirty="0" smtClean="0">
                <a:solidFill>
                  <a:schemeClr val="bg1"/>
                </a:solidFill>
                <a:latin typeface="Helvetica" charset="0"/>
                <a:ea typeface="Helvetica" charset="0"/>
                <a:cs typeface="Helvetica" charset="0"/>
              </a:rPr>
              <a:t> can’t be added</a:t>
            </a:r>
            <a:endParaRPr lang="en-US" dirty="0">
              <a:solidFill>
                <a:schemeClr val="bg1"/>
              </a:solidFill>
              <a:latin typeface="Helvetica" charset="0"/>
              <a:ea typeface="Helvetica" charset="0"/>
              <a:cs typeface="Helvetica" charset="0"/>
            </a:endParaRPr>
          </a:p>
        </p:txBody>
      </p:sp>
      <p:sp>
        <p:nvSpPr>
          <p:cNvPr id="12" name="TextBox 11"/>
          <p:cNvSpPr txBox="1"/>
          <p:nvPr/>
        </p:nvSpPr>
        <p:spPr>
          <a:xfrm>
            <a:off x="5470074" y="3189182"/>
            <a:ext cx="3444984" cy="369332"/>
          </a:xfrm>
          <a:prstGeom prst="rect">
            <a:avLst/>
          </a:prstGeom>
          <a:solidFill>
            <a:schemeClr val="accent4"/>
          </a:solidFill>
          <a:ln>
            <a:noFill/>
          </a:ln>
        </p:spPr>
        <p:txBody>
          <a:bodyPr wrap="square" rtlCol="0">
            <a:spAutoFit/>
          </a:bodyPr>
          <a:lstStyle/>
          <a:p>
            <a:pPr algn="ctr"/>
            <a:r>
              <a:rPr lang="en-US" dirty="0" smtClean="0">
                <a:solidFill>
                  <a:schemeClr val="bg1"/>
                </a:solidFill>
                <a:latin typeface="Helvetica" charset="0"/>
                <a:ea typeface="Helvetica" charset="0"/>
                <a:cs typeface="Helvetica" charset="0"/>
              </a:rPr>
              <a:t>Works for large structures</a:t>
            </a:r>
            <a:endParaRPr lang="en-US" dirty="0">
              <a:solidFill>
                <a:schemeClr val="bg1"/>
              </a:solidFill>
              <a:latin typeface="Helvetica" charset="0"/>
              <a:ea typeface="Helvetica" charset="0"/>
              <a:cs typeface="Helvetica" charset="0"/>
            </a:endParaRPr>
          </a:p>
        </p:txBody>
      </p:sp>
      <p:sp>
        <p:nvSpPr>
          <p:cNvPr id="53" name="TextBox 52"/>
          <p:cNvSpPr txBox="1"/>
          <p:nvPr/>
        </p:nvSpPr>
        <p:spPr>
          <a:xfrm>
            <a:off x="5470074" y="2256846"/>
            <a:ext cx="3444984" cy="369332"/>
          </a:xfrm>
          <a:prstGeom prst="rect">
            <a:avLst/>
          </a:prstGeom>
          <a:solidFill>
            <a:schemeClr val="accent3">
              <a:lumMod val="75000"/>
            </a:schemeClr>
          </a:solidFill>
          <a:ln>
            <a:noFill/>
          </a:ln>
        </p:spPr>
        <p:txBody>
          <a:bodyPr wrap="square" rtlCol="0">
            <a:spAutoFit/>
          </a:bodyPr>
          <a:lstStyle/>
          <a:p>
            <a:pPr algn="ctr"/>
            <a:r>
              <a:rPr lang="en-US" dirty="0" smtClean="0">
                <a:solidFill>
                  <a:schemeClr val="bg1"/>
                </a:solidFill>
                <a:latin typeface="Helvetica" charset="0"/>
                <a:ea typeface="Helvetica" charset="0"/>
                <a:cs typeface="Helvetica" charset="0"/>
              </a:rPr>
              <a:t>Requires Object Location</a:t>
            </a:r>
            <a:endParaRPr lang="en-US" dirty="0">
              <a:solidFill>
                <a:schemeClr val="bg1"/>
              </a:solidFill>
              <a:latin typeface="Helvetica" charset="0"/>
              <a:ea typeface="Helvetica" charset="0"/>
              <a:cs typeface="Helvetica" charset="0"/>
            </a:endParaRPr>
          </a:p>
        </p:txBody>
      </p:sp>
      <p:grpSp>
        <p:nvGrpSpPr>
          <p:cNvPr id="85" name="Group 84"/>
          <p:cNvGrpSpPr/>
          <p:nvPr/>
        </p:nvGrpSpPr>
        <p:grpSpPr>
          <a:xfrm>
            <a:off x="1989297" y="2788630"/>
            <a:ext cx="2365915" cy="1271081"/>
            <a:chOff x="3765646" y="4003627"/>
            <a:chExt cx="2129934" cy="1453553"/>
          </a:xfrm>
        </p:grpSpPr>
        <p:cxnSp>
          <p:nvCxnSpPr>
            <p:cNvPr id="55" name="Straight Connector 54"/>
            <p:cNvCxnSpPr/>
            <p:nvPr/>
          </p:nvCxnSpPr>
          <p:spPr>
            <a:xfrm flipH="1">
              <a:off x="3765646" y="4003627"/>
              <a:ext cx="949266" cy="1453553"/>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H="1">
              <a:off x="3776215" y="4940431"/>
              <a:ext cx="938697" cy="51023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flipH="1">
              <a:off x="3776218" y="4933920"/>
              <a:ext cx="2119362" cy="51674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flipH="1">
              <a:off x="3776217" y="4003627"/>
              <a:ext cx="2106565" cy="1453553"/>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74" name="Rectangle 73"/>
            <p:cNvSpPr/>
            <p:nvPr/>
          </p:nvSpPr>
          <p:spPr>
            <a:xfrm>
              <a:off x="4714913" y="4003629"/>
              <a:ext cx="1167868" cy="93680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6518" y="3760014"/>
            <a:ext cx="3304586" cy="1751429"/>
            <a:chOff x="-26030" y="3528950"/>
            <a:chExt cx="3304586" cy="1751429"/>
          </a:xfrm>
        </p:grpSpPr>
        <p:grpSp>
          <p:nvGrpSpPr>
            <p:cNvPr id="96" name="Group 95"/>
            <p:cNvGrpSpPr/>
            <p:nvPr/>
          </p:nvGrpSpPr>
          <p:grpSpPr>
            <a:xfrm>
              <a:off x="471888" y="3579560"/>
              <a:ext cx="2400463" cy="1662006"/>
              <a:chOff x="1765310" y="4381870"/>
              <a:chExt cx="2400463" cy="1662006"/>
            </a:xfrm>
          </p:grpSpPr>
          <p:sp>
            <p:nvSpPr>
              <p:cNvPr id="95" name="Rectangle 94"/>
              <p:cNvSpPr/>
              <p:nvPr/>
            </p:nvSpPr>
            <p:spPr>
              <a:xfrm>
                <a:off x="1765310" y="4381870"/>
                <a:ext cx="2400463" cy="16620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75091" y="4623203"/>
                <a:ext cx="1085099" cy="1179340"/>
              </a:xfrm>
              <a:prstGeom prst="rect">
                <a:avLst/>
              </a:prstGeom>
            </p:spPr>
          </p:pic>
          <p:sp>
            <p:nvSpPr>
              <p:cNvPr id="33" name="TextBox 32"/>
              <p:cNvSpPr txBox="1"/>
              <p:nvPr/>
            </p:nvSpPr>
            <p:spPr>
              <a:xfrm>
                <a:off x="1862523" y="4553261"/>
                <a:ext cx="1368267" cy="261037"/>
              </a:xfrm>
              <a:prstGeom prst="rect">
                <a:avLst/>
              </a:prstGeom>
              <a:noFill/>
            </p:spPr>
            <p:txBody>
              <a:bodyPr wrap="none" rtlCol="0">
                <a:spAutoFit/>
              </a:bodyPr>
              <a:lstStyle/>
              <a:p>
                <a:r>
                  <a:rPr lang="en-US" sz="1200" b="1" i="1" dirty="0" smtClean="0">
                    <a:solidFill>
                      <a:sysClr val="windowText" lastClr="000000"/>
                    </a:solidFill>
                  </a:rPr>
                  <a:t>Gustave Eiffel, 1889</a:t>
                </a:r>
                <a:endParaRPr lang="en-US" sz="1200" b="1" i="1" dirty="0">
                  <a:solidFill>
                    <a:sysClr val="windowText" lastClr="000000"/>
                  </a:solidFill>
                </a:endParaRPr>
              </a:p>
            </p:txBody>
          </p:sp>
        </p:grpSp>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6030" y="3528950"/>
              <a:ext cx="3304586" cy="1751429"/>
            </a:xfrm>
            <a:prstGeom prst="rect">
              <a:avLst/>
            </a:prstGeom>
            <a:effectLst/>
          </p:spPr>
        </p:pic>
      </p:grpSp>
      <p:pic>
        <p:nvPicPr>
          <p:cNvPr id="51" name="Picture 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6371" y="3301180"/>
            <a:ext cx="448380" cy="687412"/>
          </a:xfrm>
          <a:prstGeom prst="rect">
            <a:avLst/>
          </a:prstGeom>
        </p:spPr>
      </p:pic>
      <p:sp>
        <p:nvSpPr>
          <p:cNvPr id="98" name="TextBox 97"/>
          <p:cNvSpPr txBox="1"/>
          <p:nvPr/>
        </p:nvSpPr>
        <p:spPr>
          <a:xfrm>
            <a:off x="5470074" y="1781711"/>
            <a:ext cx="3444984" cy="369332"/>
          </a:xfrm>
          <a:prstGeom prst="rect">
            <a:avLst/>
          </a:prstGeom>
          <a:solidFill>
            <a:schemeClr val="accent3">
              <a:lumMod val="75000"/>
            </a:schemeClr>
          </a:solidFill>
          <a:ln>
            <a:noFill/>
          </a:ln>
        </p:spPr>
        <p:txBody>
          <a:bodyPr wrap="square" rtlCol="0">
            <a:spAutoFit/>
          </a:bodyPr>
          <a:lstStyle/>
          <a:p>
            <a:pPr algn="ctr"/>
            <a:r>
              <a:rPr lang="en-US" dirty="0" smtClean="0">
                <a:solidFill>
                  <a:schemeClr val="bg1"/>
                </a:solidFill>
                <a:latin typeface="Helvetica" charset="0"/>
                <a:ea typeface="Helvetica" charset="0"/>
                <a:cs typeface="Helvetica" charset="0"/>
              </a:rPr>
              <a:t>Requires User’s Orientation</a:t>
            </a:r>
            <a:endParaRPr lang="en-US" dirty="0">
              <a:solidFill>
                <a:schemeClr val="bg1"/>
              </a:solidFill>
              <a:latin typeface="Helvetica" charset="0"/>
              <a:ea typeface="Helvetica" charset="0"/>
              <a:cs typeface="Helvetica" charset="0"/>
            </a:endParaRPr>
          </a:p>
        </p:txBody>
      </p:sp>
      <p:sp>
        <p:nvSpPr>
          <p:cNvPr id="100" name="Rectangle 99"/>
          <p:cNvSpPr/>
          <p:nvPr/>
        </p:nvSpPr>
        <p:spPr>
          <a:xfrm>
            <a:off x="-2" y="5581385"/>
            <a:ext cx="9136831" cy="763147"/>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charset="0"/>
                <a:ea typeface="Helvetica" charset="0"/>
                <a:cs typeface="Helvetica" charset="0"/>
              </a:rPr>
              <a:t>No alternative to sensing-only AR for indoors  </a:t>
            </a:r>
          </a:p>
        </p:txBody>
      </p:sp>
      <p:pic>
        <p:nvPicPr>
          <p:cNvPr id="2" name="Picture 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5291" y="6412873"/>
            <a:ext cx="556358" cy="424538"/>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4751" y="6429407"/>
            <a:ext cx="683070" cy="428593"/>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79191" y="6464807"/>
            <a:ext cx="1166710" cy="357791"/>
          </a:xfrm>
          <a:prstGeom prst="rect">
            <a:avLst/>
          </a:prstGeom>
        </p:spPr>
      </p:pic>
    </p:spTree>
    <p:extLst>
      <p:ext uri="{BB962C8B-B14F-4D97-AF65-F5344CB8AC3E}">
        <p14:creationId xmlns:p14="http://schemas.microsoft.com/office/powerpoint/2010/main" val="73758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animBg="1"/>
      <p:bldP spid="53" grpId="0" animBg="1"/>
      <p:bldP spid="98" grpId="0" animBg="1"/>
      <p:bldP spid="10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08D4FBB-8E65-7B4D-B837-2856490BFAE4}" type="slidenum">
              <a:rPr lang="en-US" smtClean="0">
                <a:latin typeface="Helvetica" charset="0"/>
                <a:ea typeface="Helvetica" charset="0"/>
                <a:cs typeface="Helvetica" charset="0"/>
              </a:rPr>
              <a:t>13</a:t>
            </a:fld>
            <a:endParaRPr lang="en-US" dirty="0">
              <a:latin typeface="Helvetica" charset="0"/>
              <a:ea typeface="Helvetica" charset="0"/>
              <a:cs typeface="Helvetica" charset="0"/>
            </a:endParaRPr>
          </a:p>
        </p:txBody>
      </p:sp>
      <p:cxnSp>
        <p:nvCxnSpPr>
          <p:cNvPr id="10" name="Elbow Connector 9"/>
          <p:cNvCxnSpPr>
            <a:stCxn id="19" idx="1"/>
            <a:endCxn id="30" idx="0"/>
          </p:cNvCxnSpPr>
          <p:nvPr/>
        </p:nvCxnSpPr>
        <p:spPr>
          <a:xfrm rot="10800000" flipV="1">
            <a:off x="4736193" y="3883194"/>
            <a:ext cx="428573" cy="936202"/>
          </a:xfrm>
          <a:prstGeom prst="bentConnector2">
            <a:avLst/>
          </a:prstGeom>
          <a:ln>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50496" y="2464131"/>
            <a:ext cx="2734118" cy="847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charset="0"/>
                <a:ea typeface="Helvetica" charset="0"/>
                <a:cs typeface="Helvetica" charset="0"/>
              </a:rPr>
              <a:t>No GPS, not feasible without indoor localization schemes</a:t>
            </a:r>
            <a:endParaRPr lang="en-US" sz="1600" dirty="0">
              <a:latin typeface="Helvetica" charset="0"/>
              <a:ea typeface="Helvetica" charset="0"/>
              <a:cs typeface="Helvetica" charset="0"/>
            </a:endParaRPr>
          </a:p>
        </p:txBody>
      </p:sp>
      <p:sp>
        <p:nvSpPr>
          <p:cNvPr id="19" name="Rectangle 18"/>
          <p:cNvSpPr/>
          <p:nvPr/>
        </p:nvSpPr>
        <p:spPr>
          <a:xfrm>
            <a:off x="5164765" y="3470946"/>
            <a:ext cx="2421828" cy="8244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charset="0"/>
                <a:ea typeface="Helvetica" charset="0"/>
                <a:cs typeface="Helvetica" charset="0"/>
              </a:rPr>
              <a:t>Requires compass, gyroscope, and accelerometer</a:t>
            </a:r>
            <a:endParaRPr lang="en-US" sz="1600" dirty="0">
              <a:latin typeface="Helvetica" charset="0"/>
              <a:ea typeface="Helvetica" charset="0"/>
              <a:cs typeface="Helvetica" charset="0"/>
            </a:endParaRPr>
          </a:p>
        </p:txBody>
      </p:sp>
      <p:sp>
        <p:nvSpPr>
          <p:cNvPr id="30" name="Rectangle 29"/>
          <p:cNvSpPr/>
          <p:nvPr/>
        </p:nvSpPr>
        <p:spPr>
          <a:xfrm>
            <a:off x="3484013" y="4819396"/>
            <a:ext cx="2504357" cy="548640"/>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charset="0"/>
                <a:ea typeface="Helvetica" charset="0"/>
                <a:cs typeface="Helvetica" charset="0"/>
              </a:rPr>
              <a:t>Gyroscope drifts </a:t>
            </a:r>
            <a:br>
              <a:rPr lang="en-US" sz="1600" dirty="0" smtClean="0">
                <a:latin typeface="Helvetica" charset="0"/>
                <a:ea typeface="Helvetica" charset="0"/>
                <a:cs typeface="Helvetica" charset="0"/>
              </a:rPr>
            </a:br>
            <a:r>
              <a:rPr lang="en-US" sz="1600" dirty="0" smtClean="0">
                <a:latin typeface="Helvetica" charset="0"/>
                <a:ea typeface="Helvetica" charset="0"/>
                <a:cs typeface="Helvetica" charset="0"/>
              </a:rPr>
              <a:t>&gt;30 degrees in 5 minutes</a:t>
            </a:r>
            <a:endParaRPr lang="en-US" sz="1600" dirty="0">
              <a:latin typeface="Helvetica" charset="0"/>
              <a:ea typeface="Helvetica" charset="0"/>
              <a:cs typeface="Helvetica" charset="0"/>
            </a:endParaRPr>
          </a:p>
        </p:txBody>
      </p:sp>
      <p:sp>
        <p:nvSpPr>
          <p:cNvPr id="29" name="Rectangle 28"/>
          <p:cNvSpPr/>
          <p:nvPr/>
        </p:nvSpPr>
        <p:spPr>
          <a:xfrm>
            <a:off x="6631373" y="4819396"/>
            <a:ext cx="2505456"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charset="0"/>
                <a:ea typeface="Helvetica" charset="0"/>
                <a:cs typeface="Helvetica" charset="0"/>
              </a:rPr>
              <a:t>Compass deviation </a:t>
            </a:r>
          </a:p>
          <a:p>
            <a:pPr algn="ctr"/>
            <a:r>
              <a:rPr lang="en-US" sz="1600" dirty="0" smtClean="0">
                <a:latin typeface="Helvetica" charset="0"/>
                <a:ea typeface="Helvetica" charset="0"/>
                <a:cs typeface="Helvetica" charset="0"/>
              </a:rPr>
              <a:t>&gt; 15 degrees</a:t>
            </a:r>
            <a:endParaRPr lang="en-US" sz="1600" dirty="0">
              <a:latin typeface="Helvetica" charset="0"/>
              <a:ea typeface="Helvetica" charset="0"/>
              <a:cs typeface="Helvetica" charset="0"/>
            </a:endParaRPr>
          </a:p>
        </p:txBody>
      </p:sp>
      <p:grpSp>
        <p:nvGrpSpPr>
          <p:cNvPr id="51" name="Group 50"/>
          <p:cNvGrpSpPr/>
          <p:nvPr/>
        </p:nvGrpSpPr>
        <p:grpSpPr>
          <a:xfrm>
            <a:off x="182658" y="1166033"/>
            <a:ext cx="3105056" cy="1387637"/>
            <a:chOff x="182658" y="1166033"/>
            <a:chExt cx="3105056" cy="1387637"/>
          </a:xfrm>
        </p:grpSpPr>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658" y="1166033"/>
              <a:ext cx="1455563" cy="1387637"/>
            </a:xfrm>
            <a:prstGeom prst="rect">
              <a:avLst/>
            </a:prstGeom>
          </p:spPr>
        </p:pic>
        <p:sp>
          <p:nvSpPr>
            <p:cNvPr id="99" name="Rectangle 98"/>
            <p:cNvSpPr/>
            <p:nvPr/>
          </p:nvSpPr>
          <p:spPr>
            <a:xfrm>
              <a:off x="1458914" y="1599218"/>
              <a:ext cx="1828800" cy="548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Indoor Location</a:t>
              </a:r>
              <a:endParaRPr lang="en-US" dirty="0">
                <a:solidFill>
                  <a:schemeClr val="tx1"/>
                </a:solidFill>
                <a:latin typeface="Helvetica" charset="0"/>
                <a:ea typeface="Helvetica" charset="0"/>
                <a:cs typeface="Helvetica" charset="0"/>
              </a:endParaRPr>
            </a:p>
          </p:txBody>
        </p:sp>
      </p:grpSp>
      <p:grpSp>
        <p:nvGrpSpPr>
          <p:cNvPr id="52" name="Group 51"/>
          <p:cNvGrpSpPr/>
          <p:nvPr/>
        </p:nvGrpSpPr>
        <p:grpSpPr>
          <a:xfrm>
            <a:off x="4926785" y="1696568"/>
            <a:ext cx="3550464" cy="1736480"/>
            <a:chOff x="4926785" y="1696568"/>
            <a:chExt cx="3550464" cy="1736480"/>
          </a:xfrm>
        </p:grpSpPr>
        <p:grpSp>
          <p:nvGrpSpPr>
            <p:cNvPr id="25" name="Group 24"/>
            <p:cNvGrpSpPr/>
            <p:nvPr/>
          </p:nvGrpSpPr>
          <p:grpSpPr>
            <a:xfrm>
              <a:off x="4926785" y="1696568"/>
              <a:ext cx="1385415" cy="1736480"/>
              <a:chOff x="257064" y="2295049"/>
              <a:chExt cx="1385415" cy="1736480"/>
            </a:xfrm>
          </p:grpSpPr>
          <p:pic>
            <p:nvPicPr>
              <p:cNvPr id="20" name="Picture 19"/>
              <p:cNvPicPr>
                <a:picLocks noChangeAspect="1"/>
              </p:cNvPicPr>
              <p:nvPr/>
            </p:nvPicPr>
            <p:blipFill>
              <a:blip r:embed="rId3"/>
              <a:stretch>
                <a:fillRect/>
              </a:stretch>
            </p:blipFill>
            <p:spPr>
              <a:xfrm>
                <a:off x="310293" y="2455166"/>
                <a:ext cx="1332186" cy="1332187"/>
              </a:xfrm>
              <a:prstGeom prst="rect">
                <a:avLst/>
              </a:prstGeom>
            </p:spPr>
          </p:pic>
          <p:grpSp>
            <p:nvGrpSpPr>
              <p:cNvPr id="22" name="Group 21"/>
              <p:cNvGrpSpPr/>
              <p:nvPr/>
            </p:nvGrpSpPr>
            <p:grpSpPr>
              <a:xfrm>
                <a:off x="796031" y="2295049"/>
                <a:ext cx="785619" cy="381130"/>
                <a:chOff x="694782" y="2087194"/>
                <a:chExt cx="785619" cy="381130"/>
              </a:xfrm>
            </p:grpSpPr>
            <p:sp>
              <p:nvSpPr>
                <p:cNvPr id="89" name="任意多边形 31"/>
                <p:cNvSpPr/>
                <p:nvPr/>
              </p:nvSpPr>
              <p:spPr>
                <a:xfrm rot="17750464" flipV="1">
                  <a:off x="745541" y="2245754"/>
                  <a:ext cx="171811" cy="273330"/>
                </a:xfrm>
                <a:custGeom>
                  <a:avLst/>
                  <a:gdLst>
                    <a:gd name="connsiteX0" fmla="*/ 335025 w 344378"/>
                    <a:gd name="connsiteY0" fmla="*/ 243415 h 586912"/>
                    <a:gd name="connsiteX1" fmla="*/ 339788 w 344378"/>
                    <a:gd name="connsiteY1" fmla="*/ 88634 h 586912"/>
                    <a:gd name="connsiteX2" fmla="*/ 277875 w 344378"/>
                    <a:gd name="connsiteY2" fmla="*/ 7672 h 586912"/>
                    <a:gd name="connsiteX3" fmla="*/ 161194 w 344378"/>
                    <a:gd name="connsiteY3" fmla="*/ 21959 h 586912"/>
                    <a:gd name="connsiteX4" fmla="*/ 44513 w 344378"/>
                    <a:gd name="connsiteY4" fmla="*/ 171978 h 586912"/>
                    <a:gd name="connsiteX5" fmla="*/ 1650 w 344378"/>
                    <a:gd name="connsiteY5" fmla="*/ 469634 h 586912"/>
                    <a:gd name="connsiteX6" fmla="*/ 94519 w 344378"/>
                    <a:gd name="connsiteY6" fmla="*/ 586315 h 586912"/>
                    <a:gd name="connsiteX7" fmla="*/ 194532 w 344378"/>
                    <a:gd name="connsiteY7" fmla="*/ 510115 h 586912"/>
                    <a:gd name="connsiteX8" fmla="*/ 256444 w 344378"/>
                    <a:gd name="connsiteY8" fmla="*/ 400578 h 5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378" h="586912">
                      <a:moveTo>
                        <a:pt x="335025" y="243415"/>
                      </a:moveTo>
                      <a:cubicBezTo>
                        <a:pt x="342169" y="185669"/>
                        <a:pt x="349313" y="127924"/>
                        <a:pt x="339788" y="88634"/>
                      </a:cubicBezTo>
                      <a:cubicBezTo>
                        <a:pt x="330263" y="49344"/>
                        <a:pt x="307641" y="18784"/>
                        <a:pt x="277875" y="7672"/>
                      </a:cubicBezTo>
                      <a:cubicBezTo>
                        <a:pt x="248109" y="-3440"/>
                        <a:pt x="200088" y="-5425"/>
                        <a:pt x="161194" y="21959"/>
                      </a:cubicBezTo>
                      <a:cubicBezTo>
                        <a:pt x="122300" y="49343"/>
                        <a:pt x="71104" y="97365"/>
                        <a:pt x="44513" y="171978"/>
                      </a:cubicBezTo>
                      <a:cubicBezTo>
                        <a:pt x="17922" y="246591"/>
                        <a:pt x="-6684" y="400578"/>
                        <a:pt x="1650" y="469634"/>
                      </a:cubicBezTo>
                      <a:cubicBezTo>
                        <a:pt x="9984" y="538690"/>
                        <a:pt x="62372" y="579568"/>
                        <a:pt x="94519" y="586315"/>
                      </a:cubicBezTo>
                      <a:cubicBezTo>
                        <a:pt x="126666" y="593062"/>
                        <a:pt x="167545" y="541071"/>
                        <a:pt x="194532" y="510115"/>
                      </a:cubicBezTo>
                      <a:cubicBezTo>
                        <a:pt x="221519" y="479159"/>
                        <a:pt x="245331" y="415262"/>
                        <a:pt x="256444" y="400578"/>
                      </a:cubicBez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solidFill>
                      <a:schemeClr val="accent3"/>
                    </a:solidFill>
                    <a:latin typeface="Calibri" panose="020F0502020204030204" pitchFamily="34" charset="0"/>
                  </a:endParaRPr>
                </a:p>
              </p:txBody>
            </p:sp>
            <p:sp>
              <p:nvSpPr>
                <p:cNvPr id="90" name="文本框 35"/>
                <p:cNvSpPr txBox="1"/>
                <p:nvPr/>
              </p:nvSpPr>
              <p:spPr>
                <a:xfrm>
                  <a:off x="957035" y="2087194"/>
                  <a:ext cx="523366" cy="323449"/>
                </a:xfrm>
                <a:prstGeom prst="rect">
                  <a:avLst/>
                </a:prstGeom>
                <a:noFill/>
                <a:ln>
                  <a:noFill/>
                </a:ln>
              </p:spPr>
              <p:txBody>
                <a:bodyPr wrap="square" rtlCol="0">
                  <a:spAutoFit/>
                </a:bodyPr>
                <a:lstStyle/>
                <a:p>
                  <a:r>
                    <a:rPr lang="en-US" altLang="zh-CHS" sz="1200" b="1" dirty="0" smtClean="0">
                      <a:solidFill>
                        <a:srgbClr val="FF0000"/>
                      </a:solidFill>
                      <a:latin typeface="Calibri" panose="020F0502020204030204" pitchFamily="34" charset="0"/>
                    </a:rPr>
                    <a:t>Yaw</a:t>
                  </a:r>
                  <a:endParaRPr lang="zh-CHS" altLang="en-US" sz="1200" b="1" dirty="0">
                    <a:solidFill>
                      <a:srgbClr val="FF0000"/>
                    </a:solidFill>
                    <a:latin typeface="Calibri" panose="020F0502020204030204" pitchFamily="34" charset="0"/>
                  </a:endParaRPr>
                </a:p>
              </p:txBody>
            </p:sp>
          </p:grpSp>
          <p:grpSp>
            <p:nvGrpSpPr>
              <p:cNvPr id="24" name="Group 23"/>
              <p:cNvGrpSpPr/>
              <p:nvPr/>
            </p:nvGrpSpPr>
            <p:grpSpPr>
              <a:xfrm>
                <a:off x="257064" y="3371341"/>
                <a:ext cx="606315" cy="660188"/>
                <a:chOff x="-39046" y="3728316"/>
                <a:chExt cx="606315" cy="660188"/>
              </a:xfrm>
            </p:grpSpPr>
            <p:sp>
              <p:nvSpPr>
                <p:cNvPr id="91" name="任意多边形 33"/>
                <p:cNvSpPr/>
                <p:nvPr/>
              </p:nvSpPr>
              <p:spPr>
                <a:xfrm rot="20734889" flipH="1">
                  <a:off x="104517" y="3728316"/>
                  <a:ext cx="211465" cy="305753"/>
                </a:xfrm>
                <a:custGeom>
                  <a:avLst/>
                  <a:gdLst>
                    <a:gd name="connsiteX0" fmla="*/ 335025 w 344378"/>
                    <a:gd name="connsiteY0" fmla="*/ 243415 h 586912"/>
                    <a:gd name="connsiteX1" fmla="*/ 339788 w 344378"/>
                    <a:gd name="connsiteY1" fmla="*/ 88634 h 586912"/>
                    <a:gd name="connsiteX2" fmla="*/ 277875 w 344378"/>
                    <a:gd name="connsiteY2" fmla="*/ 7672 h 586912"/>
                    <a:gd name="connsiteX3" fmla="*/ 161194 w 344378"/>
                    <a:gd name="connsiteY3" fmla="*/ 21959 h 586912"/>
                    <a:gd name="connsiteX4" fmla="*/ 44513 w 344378"/>
                    <a:gd name="connsiteY4" fmla="*/ 171978 h 586912"/>
                    <a:gd name="connsiteX5" fmla="*/ 1650 w 344378"/>
                    <a:gd name="connsiteY5" fmla="*/ 469634 h 586912"/>
                    <a:gd name="connsiteX6" fmla="*/ 94519 w 344378"/>
                    <a:gd name="connsiteY6" fmla="*/ 586315 h 586912"/>
                    <a:gd name="connsiteX7" fmla="*/ 194532 w 344378"/>
                    <a:gd name="connsiteY7" fmla="*/ 510115 h 586912"/>
                    <a:gd name="connsiteX8" fmla="*/ 256444 w 344378"/>
                    <a:gd name="connsiteY8" fmla="*/ 400578 h 5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378" h="586912">
                      <a:moveTo>
                        <a:pt x="335025" y="243415"/>
                      </a:moveTo>
                      <a:cubicBezTo>
                        <a:pt x="342169" y="185669"/>
                        <a:pt x="349313" y="127924"/>
                        <a:pt x="339788" y="88634"/>
                      </a:cubicBezTo>
                      <a:cubicBezTo>
                        <a:pt x="330263" y="49344"/>
                        <a:pt x="307641" y="18784"/>
                        <a:pt x="277875" y="7672"/>
                      </a:cubicBezTo>
                      <a:cubicBezTo>
                        <a:pt x="248109" y="-3440"/>
                        <a:pt x="200088" y="-5425"/>
                        <a:pt x="161194" y="21959"/>
                      </a:cubicBezTo>
                      <a:cubicBezTo>
                        <a:pt x="122300" y="49343"/>
                        <a:pt x="71104" y="97365"/>
                        <a:pt x="44513" y="171978"/>
                      </a:cubicBezTo>
                      <a:cubicBezTo>
                        <a:pt x="17922" y="246591"/>
                        <a:pt x="-6684" y="400578"/>
                        <a:pt x="1650" y="469634"/>
                      </a:cubicBezTo>
                      <a:cubicBezTo>
                        <a:pt x="9984" y="538690"/>
                        <a:pt x="62372" y="579568"/>
                        <a:pt x="94519" y="586315"/>
                      </a:cubicBezTo>
                      <a:cubicBezTo>
                        <a:pt x="126666" y="593062"/>
                        <a:pt x="167545" y="541071"/>
                        <a:pt x="194532" y="510115"/>
                      </a:cubicBezTo>
                      <a:cubicBezTo>
                        <a:pt x="221519" y="479159"/>
                        <a:pt x="245331" y="415262"/>
                        <a:pt x="256444" y="400578"/>
                      </a:cubicBezTo>
                    </a:path>
                  </a:pathLst>
                </a:custGeom>
                <a:noFill/>
                <a:ln w="28575">
                  <a:solidFill>
                    <a:schemeClr val="accent1">
                      <a:lumMod val="60000"/>
                      <a:lumOff val="4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latin typeface="Calibri" panose="020F0502020204030204" pitchFamily="34" charset="0"/>
                  </a:endParaRPr>
                </a:p>
              </p:txBody>
            </p:sp>
            <p:sp>
              <p:nvSpPr>
                <p:cNvPr id="92" name="文本框 36"/>
                <p:cNvSpPr txBox="1"/>
                <p:nvPr/>
              </p:nvSpPr>
              <p:spPr>
                <a:xfrm>
                  <a:off x="-39046" y="4065055"/>
                  <a:ext cx="606315" cy="323449"/>
                </a:xfrm>
                <a:prstGeom prst="rect">
                  <a:avLst/>
                </a:prstGeom>
                <a:noFill/>
                <a:ln>
                  <a:noFill/>
                </a:ln>
              </p:spPr>
              <p:txBody>
                <a:bodyPr wrap="square" rtlCol="0">
                  <a:spAutoFit/>
                </a:bodyPr>
                <a:lstStyle/>
                <a:p>
                  <a:r>
                    <a:rPr lang="en-US" altLang="zh-CHS" sz="1200" b="1" dirty="0" smtClean="0">
                      <a:solidFill>
                        <a:schemeClr val="accent1">
                          <a:lumMod val="60000"/>
                          <a:lumOff val="40000"/>
                        </a:schemeClr>
                      </a:solidFill>
                      <a:latin typeface="Calibri" panose="020F0502020204030204" pitchFamily="34" charset="0"/>
                    </a:rPr>
                    <a:t>Pitch</a:t>
                  </a:r>
                  <a:endParaRPr lang="zh-CHS" altLang="en-US" sz="1200" b="1" dirty="0">
                    <a:solidFill>
                      <a:schemeClr val="accent1">
                        <a:lumMod val="60000"/>
                        <a:lumOff val="40000"/>
                      </a:schemeClr>
                    </a:solidFill>
                    <a:latin typeface="Calibri" panose="020F0502020204030204" pitchFamily="34" charset="0"/>
                  </a:endParaRPr>
                </a:p>
              </p:txBody>
            </p:sp>
          </p:grpSp>
          <p:grpSp>
            <p:nvGrpSpPr>
              <p:cNvPr id="23" name="Group 22"/>
              <p:cNvGrpSpPr/>
              <p:nvPr/>
            </p:nvGrpSpPr>
            <p:grpSpPr>
              <a:xfrm>
                <a:off x="268465" y="2943872"/>
                <a:ext cx="583514" cy="559754"/>
                <a:chOff x="-27646" y="3160955"/>
                <a:chExt cx="583514" cy="559754"/>
              </a:xfrm>
            </p:grpSpPr>
            <p:sp>
              <p:nvSpPr>
                <p:cNvPr id="93" name="任意多边形 30"/>
                <p:cNvSpPr/>
                <p:nvPr/>
              </p:nvSpPr>
              <p:spPr>
                <a:xfrm>
                  <a:off x="239186" y="3160955"/>
                  <a:ext cx="171811" cy="273330"/>
                </a:xfrm>
                <a:custGeom>
                  <a:avLst/>
                  <a:gdLst>
                    <a:gd name="connsiteX0" fmla="*/ 335025 w 344378"/>
                    <a:gd name="connsiteY0" fmla="*/ 243415 h 586912"/>
                    <a:gd name="connsiteX1" fmla="*/ 339788 w 344378"/>
                    <a:gd name="connsiteY1" fmla="*/ 88634 h 586912"/>
                    <a:gd name="connsiteX2" fmla="*/ 277875 w 344378"/>
                    <a:gd name="connsiteY2" fmla="*/ 7672 h 586912"/>
                    <a:gd name="connsiteX3" fmla="*/ 161194 w 344378"/>
                    <a:gd name="connsiteY3" fmla="*/ 21959 h 586912"/>
                    <a:gd name="connsiteX4" fmla="*/ 44513 w 344378"/>
                    <a:gd name="connsiteY4" fmla="*/ 171978 h 586912"/>
                    <a:gd name="connsiteX5" fmla="*/ 1650 w 344378"/>
                    <a:gd name="connsiteY5" fmla="*/ 469634 h 586912"/>
                    <a:gd name="connsiteX6" fmla="*/ 94519 w 344378"/>
                    <a:gd name="connsiteY6" fmla="*/ 586315 h 586912"/>
                    <a:gd name="connsiteX7" fmla="*/ 194532 w 344378"/>
                    <a:gd name="connsiteY7" fmla="*/ 510115 h 586912"/>
                    <a:gd name="connsiteX8" fmla="*/ 256444 w 344378"/>
                    <a:gd name="connsiteY8" fmla="*/ 400578 h 5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378" h="586912">
                      <a:moveTo>
                        <a:pt x="335025" y="243415"/>
                      </a:moveTo>
                      <a:cubicBezTo>
                        <a:pt x="342169" y="185669"/>
                        <a:pt x="349313" y="127924"/>
                        <a:pt x="339788" y="88634"/>
                      </a:cubicBezTo>
                      <a:cubicBezTo>
                        <a:pt x="330263" y="49344"/>
                        <a:pt x="307641" y="18784"/>
                        <a:pt x="277875" y="7672"/>
                      </a:cubicBezTo>
                      <a:cubicBezTo>
                        <a:pt x="248109" y="-3440"/>
                        <a:pt x="200088" y="-5425"/>
                        <a:pt x="161194" y="21959"/>
                      </a:cubicBezTo>
                      <a:cubicBezTo>
                        <a:pt x="122300" y="49343"/>
                        <a:pt x="71104" y="97365"/>
                        <a:pt x="44513" y="171978"/>
                      </a:cubicBezTo>
                      <a:cubicBezTo>
                        <a:pt x="17922" y="246591"/>
                        <a:pt x="-6684" y="400578"/>
                        <a:pt x="1650" y="469634"/>
                      </a:cubicBezTo>
                      <a:cubicBezTo>
                        <a:pt x="9984" y="538690"/>
                        <a:pt x="62372" y="579568"/>
                        <a:pt x="94519" y="586315"/>
                      </a:cubicBezTo>
                      <a:cubicBezTo>
                        <a:pt x="126666" y="593062"/>
                        <a:pt x="167545" y="541071"/>
                        <a:pt x="194532" y="510115"/>
                      </a:cubicBezTo>
                      <a:cubicBezTo>
                        <a:pt x="221519" y="479159"/>
                        <a:pt x="245331" y="415262"/>
                        <a:pt x="256444" y="400578"/>
                      </a:cubicBezTo>
                    </a:path>
                  </a:pathLst>
                </a:custGeom>
                <a:noFill/>
                <a:ln w="28575">
                  <a:solidFill>
                    <a:srgbClr val="18CA06"/>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HS" altLang="en-US">
                    <a:latin typeface="Calibri" panose="020F0502020204030204" pitchFamily="34" charset="0"/>
                  </a:endParaRPr>
                </a:p>
              </p:txBody>
            </p:sp>
            <p:sp>
              <p:nvSpPr>
                <p:cNvPr id="94" name="文本框 34"/>
                <p:cNvSpPr txBox="1"/>
                <p:nvPr/>
              </p:nvSpPr>
              <p:spPr>
                <a:xfrm>
                  <a:off x="-27646" y="3397260"/>
                  <a:ext cx="583514" cy="323449"/>
                </a:xfrm>
                <a:prstGeom prst="rect">
                  <a:avLst/>
                </a:prstGeom>
                <a:noFill/>
              </p:spPr>
              <p:txBody>
                <a:bodyPr wrap="square" rtlCol="0">
                  <a:spAutoFit/>
                </a:bodyPr>
                <a:lstStyle/>
                <a:p>
                  <a:r>
                    <a:rPr lang="en-US" altLang="zh-CHS" sz="1200" b="1" dirty="0" smtClean="0">
                      <a:solidFill>
                        <a:srgbClr val="18CA06"/>
                      </a:solidFill>
                      <a:latin typeface="Calibri" panose="020F0502020204030204" pitchFamily="34" charset="0"/>
                    </a:rPr>
                    <a:t>Roll</a:t>
                  </a:r>
                  <a:endParaRPr lang="zh-CHS" altLang="en-US" sz="1200" b="1" dirty="0">
                    <a:solidFill>
                      <a:srgbClr val="18CA06"/>
                    </a:solidFill>
                    <a:latin typeface="Calibri" panose="020F0502020204030204" pitchFamily="34" charset="0"/>
                  </a:endParaRPr>
                </a:p>
              </p:txBody>
            </p:sp>
          </p:grpSp>
        </p:grpSp>
        <p:sp>
          <p:nvSpPr>
            <p:cNvPr id="100" name="Rectangle 99"/>
            <p:cNvSpPr/>
            <p:nvPr/>
          </p:nvSpPr>
          <p:spPr>
            <a:xfrm>
              <a:off x="6055300" y="2246477"/>
              <a:ext cx="2421949" cy="548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Indoor Orientation</a:t>
              </a:r>
              <a:endParaRPr lang="en-US" dirty="0">
                <a:solidFill>
                  <a:schemeClr val="tx1"/>
                </a:solidFill>
                <a:latin typeface="Helvetica" charset="0"/>
                <a:ea typeface="Helvetica" charset="0"/>
                <a:cs typeface="Helvetica" charset="0"/>
              </a:endParaRPr>
            </a:p>
          </p:txBody>
        </p:sp>
      </p:grpSp>
      <p:grpSp>
        <p:nvGrpSpPr>
          <p:cNvPr id="46" name="Group 45"/>
          <p:cNvGrpSpPr/>
          <p:nvPr/>
        </p:nvGrpSpPr>
        <p:grpSpPr>
          <a:xfrm>
            <a:off x="380518" y="4612806"/>
            <a:ext cx="2734119" cy="1511721"/>
            <a:chOff x="380518" y="4612806"/>
            <a:chExt cx="2734119" cy="1511721"/>
          </a:xfrm>
        </p:grpSpPr>
        <p:sp>
          <p:nvSpPr>
            <p:cNvPr id="39" name="Rectangle 38"/>
            <p:cNvSpPr/>
            <p:nvPr/>
          </p:nvSpPr>
          <p:spPr>
            <a:xfrm>
              <a:off x="380518" y="5543138"/>
              <a:ext cx="2734119" cy="58138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charset="0"/>
                  <a:ea typeface="Helvetica" charset="0"/>
                  <a:cs typeface="Helvetica" charset="0"/>
                </a:rPr>
                <a:t>Hard to estimate in uncontrolled environments</a:t>
              </a:r>
              <a:endParaRPr lang="en-US" sz="1600" dirty="0">
                <a:latin typeface="Helvetica" charset="0"/>
                <a:ea typeface="Helvetica" charset="0"/>
                <a:cs typeface="Helvetica" charset="0"/>
              </a:endParaRPr>
            </a:p>
          </p:txBody>
        </p:sp>
        <p:grpSp>
          <p:nvGrpSpPr>
            <p:cNvPr id="26" name="Group 25"/>
            <p:cNvGrpSpPr/>
            <p:nvPr/>
          </p:nvGrpSpPr>
          <p:grpSpPr>
            <a:xfrm>
              <a:off x="380518" y="4612806"/>
              <a:ext cx="696024" cy="836207"/>
              <a:chOff x="695612" y="4277367"/>
              <a:chExt cx="696024" cy="836207"/>
            </a:xfrm>
          </p:grpSpPr>
          <p:grpSp>
            <p:nvGrpSpPr>
              <p:cNvPr id="95" name="Group 94"/>
              <p:cNvGrpSpPr/>
              <p:nvPr/>
            </p:nvGrpSpPr>
            <p:grpSpPr>
              <a:xfrm>
                <a:off x="703727" y="4277367"/>
                <a:ext cx="659197" cy="836207"/>
                <a:chOff x="5832261" y="2822246"/>
                <a:chExt cx="975992" cy="1238069"/>
              </a:xfrm>
            </p:grpSpPr>
            <p:pic>
              <p:nvPicPr>
                <p:cNvPr id="96" name="Picture 9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97" name="Picture 9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sp>
            <p:nvSpPr>
              <p:cNvPr id="98" name="TextBox 97"/>
              <p:cNvSpPr txBox="1"/>
              <p:nvPr/>
            </p:nvSpPr>
            <p:spPr>
              <a:xfrm>
                <a:off x="695612" y="4674167"/>
                <a:ext cx="696024" cy="276999"/>
              </a:xfrm>
              <a:prstGeom prst="rect">
                <a:avLst/>
              </a:prstGeom>
              <a:noFill/>
            </p:spPr>
            <p:txBody>
              <a:bodyPr wrap="none" rtlCol="0">
                <a:spAutoFit/>
              </a:bodyPr>
              <a:lstStyle/>
              <a:p>
                <a:r>
                  <a:rPr lang="en-US" sz="1200" b="1" dirty="0" smtClean="0">
                    <a:solidFill>
                      <a:schemeClr val="bg1"/>
                    </a:solidFill>
                    <a:latin typeface="Helvetica"/>
                    <a:cs typeface="Helvetica"/>
                  </a:rPr>
                  <a:t>(x, y, z)</a:t>
                </a:r>
                <a:endParaRPr lang="en-US" sz="1200" b="1" dirty="0">
                  <a:solidFill>
                    <a:schemeClr val="bg1"/>
                  </a:solidFill>
                  <a:latin typeface="Helvetica"/>
                  <a:cs typeface="Helvetica"/>
                </a:endParaRPr>
              </a:p>
            </p:txBody>
          </p:sp>
        </p:grpSp>
        <p:sp>
          <p:nvSpPr>
            <p:cNvPr id="101" name="Rectangle 100"/>
            <p:cNvSpPr/>
            <p:nvPr/>
          </p:nvSpPr>
          <p:spPr>
            <a:xfrm>
              <a:off x="1158808" y="4735286"/>
              <a:ext cx="1828800" cy="5486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Object Location</a:t>
              </a:r>
              <a:endParaRPr lang="en-US" dirty="0">
                <a:solidFill>
                  <a:schemeClr val="tx1"/>
                </a:solidFill>
                <a:latin typeface="Helvetica" charset="0"/>
                <a:ea typeface="Helvetica" charset="0"/>
                <a:cs typeface="Helvetica" charset="0"/>
              </a:endParaRPr>
            </a:p>
          </p:txBody>
        </p:sp>
      </p:grpSp>
      <p:cxnSp>
        <p:nvCxnSpPr>
          <p:cNvPr id="56" name="Elbow Connector 55"/>
          <p:cNvCxnSpPr>
            <a:stCxn id="19" idx="3"/>
            <a:endCxn id="29" idx="0"/>
          </p:cNvCxnSpPr>
          <p:nvPr/>
        </p:nvCxnSpPr>
        <p:spPr>
          <a:xfrm>
            <a:off x="7586593" y="3883194"/>
            <a:ext cx="297508" cy="936202"/>
          </a:xfrm>
          <a:prstGeom prst="bentConnector2">
            <a:avLst/>
          </a:prstGeom>
          <a:ln>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973052" y="2800617"/>
            <a:ext cx="7687711" cy="780064"/>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charset="0"/>
                <a:ea typeface="Helvetica" charset="0"/>
                <a:cs typeface="Helvetica" charset="0"/>
              </a:rPr>
              <a:t>Sensing is </a:t>
            </a:r>
            <a:r>
              <a:rPr lang="en-US" sz="2800" i="1" dirty="0" smtClean="0">
                <a:latin typeface="Helvetica" charset="0"/>
                <a:ea typeface="Helvetica" charset="0"/>
                <a:cs typeface="Helvetica" charset="0"/>
              </a:rPr>
              <a:t>Noisy</a:t>
            </a:r>
            <a:r>
              <a:rPr lang="en-US" sz="2800" dirty="0" smtClean="0">
                <a:latin typeface="Helvetica" charset="0"/>
                <a:ea typeface="Helvetica" charset="0"/>
                <a:cs typeface="Helvetica" charset="0"/>
              </a:rPr>
              <a:t/>
            </a:r>
            <a:br>
              <a:rPr lang="en-US" sz="2800" dirty="0" smtClean="0">
                <a:latin typeface="Helvetica" charset="0"/>
                <a:ea typeface="Helvetica" charset="0"/>
                <a:cs typeface="Helvetica" charset="0"/>
              </a:rPr>
            </a:br>
            <a:r>
              <a:rPr lang="en-US" sz="2800" dirty="0" smtClean="0">
                <a:latin typeface="Helvetica" charset="0"/>
                <a:ea typeface="Helvetica" charset="0"/>
                <a:cs typeface="Helvetica" charset="0"/>
              </a:rPr>
              <a:t>Sensing-only AR is feasible </a:t>
            </a:r>
            <a:r>
              <a:rPr lang="en-US" sz="2800" i="1" dirty="0" smtClean="0">
                <a:latin typeface="Helvetica" charset="0"/>
                <a:ea typeface="Helvetica" charset="0"/>
                <a:cs typeface="Helvetica" charset="0"/>
              </a:rPr>
              <a:t>only with location</a:t>
            </a:r>
          </a:p>
        </p:txBody>
      </p:sp>
      <p:sp>
        <p:nvSpPr>
          <p:cNvPr id="68" name="TextBox 67"/>
          <p:cNvSpPr txBox="1"/>
          <p:nvPr/>
        </p:nvSpPr>
        <p:spPr>
          <a:xfrm flipH="1">
            <a:off x="-2" y="-24451"/>
            <a:ext cx="4816910" cy="523220"/>
          </a:xfrm>
          <a:prstGeom prst="rect">
            <a:avLst/>
          </a:prstGeom>
          <a:solidFill>
            <a:schemeClr val="bg1">
              <a:lumMod val="65000"/>
            </a:schemeClr>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Vision</a:t>
            </a:r>
            <a:endParaRPr lang="en-US" sz="2800" dirty="0">
              <a:solidFill>
                <a:schemeClr val="bg1"/>
              </a:solidFill>
              <a:latin typeface="Helvetica" charset="0"/>
              <a:ea typeface="Helvetica" charset="0"/>
              <a:cs typeface="Helvetica" charset="0"/>
            </a:endParaRPr>
          </a:p>
        </p:txBody>
      </p:sp>
      <p:sp>
        <p:nvSpPr>
          <p:cNvPr id="72" name="TextBox 71"/>
          <p:cNvSpPr txBox="1"/>
          <p:nvPr/>
        </p:nvSpPr>
        <p:spPr>
          <a:xfrm flipH="1">
            <a:off x="4705966" y="-24450"/>
            <a:ext cx="4438032" cy="523220"/>
          </a:xfrm>
          <a:prstGeom prst="rect">
            <a:avLst/>
          </a:prstGeom>
          <a:solidFill>
            <a:schemeClr val="accent3"/>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Sensing</a:t>
            </a:r>
            <a:endParaRPr lang="en-US" sz="2800" dirty="0">
              <a:solidFill>
                <a:schemeClr val="bg1"/>
              </a:solidFill>
              <a:latin typeface="Helvetica" charset="0"/>
              <a:ea typeface="Helvetica" charset="0"/>
              <a:cs typeface="Helvetica" charset="0"/>
            </a:endParaRPr>
          </a:p>
        </p:txBody>
      </p:sp>
      <p:sp>
        <p:nvSpPr>
          <p:cNvPr id="103" name="Rectangle 102"/>
          <p:cNvSpPr/>
          <p:nvPr/>
        </p:nvSpPr>
        <p:spPr>
          <a:xfrm>
            <a:off x="-2" y="5509830"/>
            <a:ext cx="9136831" cy="869535"/>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charset="0"/>
                <a:ea typeface="Helvetica" charset="0"/>
                <a:cs typeface="Helvetica" charset="0"/>
              </a:rPr>
              <a:t>But sensors are fast, can help in real-time</a:t>
            </a:r>
          </a:p>
        </p:txBody>
      </p:sp>
      <p:sp>
        <p:nvSpPr>
          <p:cNvPr id="104" name="Rectangle 103"/>
          <p:cNvSpPr/>
          <p:nvPr/>
        </p:nvSpPr>
        <p:spPr>
          <a:xfrm>
            <a:off x="4229100" y="782245"/>
            <a:ext cx="4907729" cy="546862"/>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Helvetica" charset="0"/>
                <a:ea typeface="Helvetica" charset="0"/>
                <a:cs typeface="Helvetica" charset="0"/>
              </a:rPr>
              <a:t>What would be requirements for indoors?</a:t>
            </a:r>
          </a:p>
        </p:txBody>
      </p:sp>
    </p:spTree>
    <p:extLst>
      <p:ext uri="{BB962C8B-B14F-4D97-AF65-F5344CB8AC3E}">
        <p14:creationId xmlns:p14="http://schemas.microsoft.com/office/powerpoint/2010/main" val="140290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8"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par>
                                <p:cTn id="23" presetID="18" presetClass="entr" presetSubtype="6"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strips(downRight)">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19" grpId="0" animBg="1"/>
      <p:bldP spid="30" grpId="0" animBg="1"/>
      <p:bldP spid="29" grpId="0" animBg="1"/>
      <p:bldP spid="62" grpId="0" animBg="1"/>
      <p:bldP spid="10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753699"/>
            <a:ext cx="9144000" cy="2913551"/>
          </a:xfrm>
          <a:prstGeom prst="rect">
            <a:avLst/>
          </a:prstGeom>
        </p:spPr>
      </p:pic>
      <p:sp>
        <p:nvSpPr>
          <p:cNvPr id="6" name="TextBox 5"/>
          <p:cNvSpPr txBox="1"/>
          <p:nvPr/>
        </p:nvSpPr>
        <p:spPr>
          <a:xfrm>
            <a:off x="420370" y="1276826"/>
            <a:ext cx="2481770" cy="523220"/>
          </a:xfrm>
          <a:prstGeom prst="rect">
            <a:avLst/>
          </a:prstGeom>
          <a:noFill/>
        </p:spPr>
        <p:txBody>
          <a:bodyPr wrap="none" rtlCol="0">
            <a:spAutoFit/>
          </a:bodyPr>
          <a:lstStyle/>
          <a:p>
            <a:r>
              <a:rPr lang="en-US" sz="2800" dirty="0" smtClean="0">
                <a:latin typeface="Helvetica"/>
                <a:cs typeface="Helvetica"/>
              </a:rPr>
              <a:t>Accurate/Slow</a:t>
            </a:r>
            <a:endParaRPr lang="en-US" sz="2800" dirty="0">
              <a:latin typeface="Helvetica"/>
              <a:cs typeface="Helvetica"/>
            </a:endParaRPr>
          </a:p>
        </p:txBody>
      </p:sp>
      <p:sp>
        <p:nvSpPr>
          <p:cNvPr id="7" name="TextBox 6"/>
          <p:cNvSpPr txBox="1"/>
          <p:nvPr/>
        </p:nvSpPr>
        <p:spPr>
          <a:xfrm>
            <a:off x="5804280" y="1282748"/>
            <a:ext cx="2882520" cy="523220"/>
          </a:xfrm>
          <a:prstGeom prst="rect">
            <a:avLst/>
          </a:prstGeom>
          <a:noFill/>
        </p:spPr>
        <p:txBody>
          <a:bodyPr wrap="none" rtlCol="0">
            <a:spAutoFit/>
          </a:bodyPr>
          <a:lstStyle/>
          <a:p>
            <a:r>
              <a:rPr lang="en-US" sz="2800" dirty="0" smtClean="0">
                <a:latin typeface="Helvetica"/>
                <a:cs typeface="Helvetica"/>
              </a:rPr>
              <a:t>Quick/Inaccurate</a:t>
            </a:r>
            <a:endParaRPr lang="en-US" sz="2800" dirty="0">
              <a:latin typeface="Helvetica"/>
              <a:cs typeface="Helvetica"/>
            </a:endParaRPr>
          </a:p>
        </p:txBody>
      </p:sp>
      <p:sp>
        <p:nvSpPr>
          <p:cNvPr id="9" name="TextBox 8"/>
          <p:cNvSpPr txBox="1"/>
          <p:nvPr/>
        </p:nvSpPr>
        <p:spPr>
          <a:xfrm>
            <a:off x="874872" y="568940"/>
            <a:ext cx="1572766" cy="707886"/>
          </a:xfrm>
          <a:prstGeom prst="rect">
            <a:avLst/>
          </a:prstGeom>
          <a:noFill/>
        </p:spPr>
        <p:txBody>
          <a:bodyPr wrap="none" rtlCol="0">
            <a:spAutoFit/>
          </a:bodyPr>
          <a:lstStyle/>
          <a:p>
            <a:r>
              <a:rPr lang="en-US" sz="4000" dirty="0" smtClean="0">
                <a:latin typeface="Helvetica"/>
                <a:cs typeface="Helvetica"/>
              </a:rPr>
              <a:t>Vision</a:t>
            </a:r>
            <a:endParaRPr lang="en-US" sz="4000" dirty="0">
              <a:latin typeface="Helvetica"/>
              <a:cs typeface="Helvetica"/>
            </a:endParaRPr>
          </a:p>
        </p:txBody>
      </p:sp>
      <p:sp>
        <p:nvSpPr>
          <p:cNvPr id="10" name="TextBox 9"/>
          <p:cNvSpPr txBox="1"/>
          <p:nvPr/>
        </p:nvSpPr>
        <p:spPr>
          <a:xfrm>
            <a:off x="6212320" y="568940"/>
            <a:ext cx="2037737" cy="707886"/>
          </a:xfrm>
          <a:prstGeom prst="rect">
            <a:avLst/>
          </a:prstGeom>
          <a:noFill/>
        </p:spPr>
        <p:txBody>
          <a:bodyPr wrap="none" rtlCol="0">
            <a:spAutoFit/>
          </a:bodyPr>
          <a:lstStyle/>
          <a:p>
            <a:r>
              <a:rPr lang="en-US" sz="4000" dirty="0" smtClean="0">
                <a:latin typeface="Helvetica"/>
                <a:cs typeface="Helvetica"/>
              </a:rPr>
              <a:t>Sensing</a:t>
            </a:r>
            <a:endParaRPr lang="en-US" sz="4000" dirty="0">
              <a:latin typeface="Helvetica"/>
              <a:cs typeface="Helvetica"/>
            </a:endParaRPr>
          </a:p>
        </p:txBody>
      </p:sp>
      <p:sp>
        <p:nvSpPr>
          <p:cNvPr id="2" name="Slide Number Placeholder 1"/>
          <p:cNvSpPr>
            <a:spLocks noGrp="1"/>
          </p:cNvSpPr>
          <p:nvPr>
            <p:ph type="sldNum" sz="quarter" idx="12"/>
          </p:nvPr>
        </p:nvSpPr>
        <p:spPr/>
        <p:txBody>
          <a:bodyPr/>
          <a:lstStyle/>
          <a:p>
            <a:fld id="{208D4FBB-8E65-7B4D-B837-2856490BFAE4}" type="slidenum">
              <a:rPr lang="en-US" smtClean="0"/>
              <a:t>14</a:t>
            </a:fld>
            <a:endParaRPr lang="en-US"/>
          </a:p>
        </p:txBody>
      </p:sp>
      <p:grpSp>
        <p:nvGrpSpPr>
          <p:cNvPr id="3" name="Group 2"/>
          <p:cNvGrpSpPr/>
          <p:nvPr/>
        </p:nvGrpSpPr>
        <p:grpSpPr>
          <a:xfrm>
            <a:off x="0" y="4725830"/>
            <a:ext cx="9144000" cy="914400"/>
            <a:chOff x="1349263" y="5354422"/>
            <a:chExt cx="7209443" cy="914400"/>
          </a:xfrm>
          <a:solidFill>
            <a:schemeClr val="accent3"/>
          </a:solidFill>
        </p:grpSpPr>
        <p:sp>
          <p:nvSpPr>
            <p:cNvPr id="13" name="Rectangle 12"/>
            <p:cNvSpPr/>
            <p:nvPr/>
          </p:nvSpPr>
          <p:spPr>
            <a:xfrm>
              <a:off x="1349263" y="5354422"/>
              <a:ext cx="7209443" cy="914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bg1"/>
                  </a:solidFill>
                  <a:latin typeface="Helvetica" charset="0"/>
                  <a:ea typeface="Helvetica" charset="0"/>
                  <a:cs typeface="Helvetica" charset="0"/>
                </a:rPr>
                <a:t>Indoor Location</a:t>
              </a:r>
              <a:endParaRPr lang="en-US" sz="2800" dirty="0">
                <a:solidFill>
                  <a:schemeClr val="bg1"/>
                </a:solidFill>
                <a:latin typeface="Helvetica" charset="0"/>
                <a:ea typeface="Helvetica" charset="0"/>
                <a:cs typeface="Helvetica"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79065" y="5476200"/>
              <a:ext cx="358346" cy="670843"/>
            </a:xfrm>
            <a:prstGeom prst="rect">
              <a:avLst/>
            </a:prstGeom>
            <a:noFill/>
          </p:spPr>
        </p:pic>
      </p:grpSp>
      <p:sp>
        <p:nvSpPr>
          <p:cNvPr id="15" name="Rectangle 14"/>
          <p:cNvSpPr/>
          <p:nvPr/>
        </p:nvSpPr>
        <p:spPr>
          <a:xfrm>
            <a:off x="0" y="4725830"/>
            <a:ext cx="91440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bg1"/>
                </a:solidFill>
                <a:latin typeface="Helvetica" charset="0"/>
                <a:ea typeface="Helvetica" charset="0"/>
                <a:cs typeface="Helvetica" charset="0"/>
              </a:rPr>
              <a:t>But, </a:t>
            </a:r>
            <a:r>
              <a:rPr lang="en-US" sz="2800" i="1" dirty="0" smtClean="0">
                <a:solidFill>
                  <a:schemeClr val="bg1"/>
                </a:solidFill>
                <a:latin typeface="Helvetica" charset="0"/>
                <a:ea typeface="Helvetica" charset="0"/>
                <a:cs typeface="Helvetica" charset="0"/>
              </a:rPr>
              <a:t>Indoor Localization </a:t>
            </a:r>
            <a:r>
              <a:rPr lang="en-US" sz="2800" dirty="0" smtClean="0">
                <a:solidFill>
                  <a:schemeClr val="bg1"/>
                </a:solidFill>
                <a:latin typeface="Helvetica" charset="0"/>
                <a:ea typeface="Helvetica" charset="0"/>
                <a:cs typeface="Helvetica" charset="0"/>
              </a:rPr>
              <a:t>is not always available</a:t>
            </a:r>
            <a:endParaRPr lang="en-US" sz="2800" dirty="0">
              <a:solidFill>
                <a:schemeClr val="bg1"/>
              </a:solidFill>
              <a:latin typeface="Helvetica" charset="0"/>
              <a:ea typeface="Helvetica" charset="0"/>
              <a:cs typeface="Helvetica" charset="0"/>
            </a:endParaRPr>
          </a:p>
        </p:txBody>
      </p:sp>
      <p:sp>
        <p:nvSpPr>
          <p:cNvPr id="14" name="Rectangle 13"/>
          <p:cNvSpPr/>
          <p:nvPr/>
        </p:nvSpPr>
        <p:spPr>
          <a:xfrm>
            <a:off x="420370" y="5949311"/>
            <a:ext cx="3215125"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charset="0"/>
                <a:ea typeface="Helvetica" charset="0"/>
                <a:cs typeface="Helvetica" charset="0"/>
              </a:rPr>
              <a:t>Can help vision in reducing computation</a:t>
            </a:r>
            <a:endParaRPr lang="en-US" sz="2000" dirty="0">
              <a:solidFill>
                <a:schemeClr val="bg1"/>
              </a:solidFill>
              <a:latin typeface="Helvetica" charset="0"/>
              <a:ea typeface="Helvetica" charset="0"/>
              <a:cs typeface="Helvetica" charset="0"/>
            </a:endParaRPr>
          </a:p>
        </p:txBody>
      </p:sp>
      <p:sp>
        <p:nvSpPr>
          <p:cNvPr id="16" name="Rectangle 15"/>
          <p:cNvSpPr/>
          <p:nvPr/>
        </p:nvSpPr>
        <p:spPr>
          <a:xfrm>
            <a:off x="5524103" y="5949311"/>
            <a:ext cx="3162697"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charset="0"/>
                <a:ea typeface="Helvetica" charset="0"/>
                <a:cs typeface="Helvetica" charset="0"/>
              </a:rPr>
              <a:t>Prerequisites for Sensing </a:t>
            </a:r>
            <a:endParaRPr lang="en-US" sz="200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50994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22" presetClass="entr" presetSubtype="2" fill="hold" grpId="1"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Location-free AR</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08D4FBB-8E65-7B4D-B837-2856490BFAE4}" type="slidenum">
              <a:rPr lang="en-US" smtClean="0"/>
              <a:t>15</a:t>
            </a:fld>
            <a:endParaRPr lang="en-US"/>
          </a:p>
        </p:txBody>
      </p:sp>
      <p:pic>
        <p:nvPicPr>
          <p:cNvPr id="26" name="Picture 25"/>
          <p:cNvPicPr>
            <a:picLocks noChangeAspect="1"/>
          </p:cNvPicPr>
          <p:nvPr/>
        </p:nvPicPr>
        <p:blipFill>
          <a:blip r:embed="rId3"/>
          <a:stretch>
            <a:fillRect/>
          </a:stretch>
        </p:blipFill>
        <p:spPr>
          <a:xfrm>
            <a:off x="1030939" y="2141164"/>
            <a:ext cx="6791893" cy="4716835"/>
          </a:xfrm>
          <a:prstGeom prst="rect">
            <a:avLst/>
          </a:prstGeom>
        </p:spPr>
      </p:pic>
      <p:grpSp>
        <p:nvGrpSpPr>
          <p:cNvPr id="25" name="Group 24"/>
          <p:cNvGrpSpPr/>
          <p:nvPr/>
        </p:nvGrpSpPr>
        <p:grpSpPr>
          <a:xfrm>
            <a:off x="6106877" y="5679297"/>
            <a:ext cx="446323" cy="677054"/>
            <a:chOff x="671175" y="4348700"/>
            <a:chExt cx="1225812" cy="1859508"/>
          </a:xfrm>
        </p:grpSpPr>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32292" y="4348700"/>
              <a:ext cx="464695" cy="878141"/>
            </a:xfrm>
            <a:prstGeom prst="rect">
              <a:avLst/>
            </a:prstGeom>
          </p:spPr>
        </p:pic>
        <p:pic>
          <p:nvPicPr>
            <p:cNvPr id="22" name="Picture 2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71175" y="4348700"/>
              <a:ext cx="827841" cy="1859508"/>
            </a:xfrm>
            <a:prstGeom prst="rect">
              <a:avLst/>
            </a:prstGeom>
          </p:spPr>
        </p:pic>
      </p:grpSp>
      <p:sp>
        <p:nvSpPr>
          <p:cNvPr id="27" name="Rectangle 26"/>
          <p:cNvSpPr/>
          <p:nvPr/>
        </p:nvSpPr>
        <p:spPr>
          <a:xfrm>
            <a:off x="-10440" y="1229016"/>
            <a:ext cx="4284130" cy="6583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latin typeface="Helvetica" charset="0"/>
                <a:ea typeface="Helvetica" charset="0"/>
                <a:cs typeface="Helvetica" charset="0"/>
              </a:rPr>
              <a:t>Natural pause, turn, walk indicate spatial-relationships between tags</a:t>
            </a:r>
            <a:endParaRPr lang="en-US" dirty="0">
              <a:latin typeface="Helvetica" charset="0"/>
              <a:ea typeface="Helvetica" charset="0"/>
              <a:cs typeface="Helvetica" charset="0"/>
            </a:endParaRPr>
          </a:p>
        </p:txBody>
      </p:sp>
      <p:sp>
        <p:nvSpPr>
          <p:cNvPr id="28" name="Rectangle 27"/>
          <p:cNvSpPr/>
          <p:nvPr/>
        </p:nvSpPr>
        <p:spPr>
          <a:xfrm>
            <a:off x="4572000" y="5153427"/>
            <a:ext cx="4571999" cy="58794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latin typeface="Helvetica" charset="0"/>
                <a:ea typeface="Helvetica" charset="0"/>
                <a:cs typeface="Helvetica" charset="0"/>
              </a:rPr>
              <a:t>Sensors can help in building such geometric layouts</a:t>
            </a:r>
            <a:endParaRPr lang="en-US" dirty="0">
              <a:latin typeface="Helvetica" charset="0"/>
              <a:ea typeface="Helvetica" charset="0"/>
              <a:cs typeface="Helvetica" charset="0"/>
            </a:endParaRPr>
          </a:p>
        </p:txBody>
      </p:sp>
      <p:sp>
        <p:nvSpPr>
          <p:cNvPr id="29" name="Rectangle 28"/>
          <p:cNvSpPr/>
          <p:nvPr/>
        </p:nvSpPr>
        <p:spPr>
          <a:xfrm>
            <a:off x="0" y="5932527"/>
            <a:ext cx="4572000" cy="65836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smtClean="0">
                <a:latin typeface="Helvetica" charset="0"/>
                <a:ea typeface="Helvetica" charset="0"/>
                <a:cs typeface="Helvetica" charset="0"/>
              </a:rPr>
              <a:t>Geometry, instead of location, can be used to reduce computation burden on vision</a:t>
            </a:r>
            <a:endParaRPr lang="en-US" dirty="0">
              <a:latin typeface="Helvetica" charset="0"/>
              <a:ea typeface="Helvetica" charset="0"/>
              <a:cs typeface="Helvetica" charset="0"/>
            </a:endParaRPr>
          </a:p>
        </p:txBody>
      </p:sp>
      <p:sp>
        <p:nvSpPr>
          <p:cNvPr id="3" name="Rounded Rectangular Callout 2"/>
          <p:cNvSpPr/>
          <p:nvPr/>
        </p:nvSpPr>
        <p:spPr>
          <a:xfrm>
            <a:off x="5353761" y="4461481"/>
            <a:ext cx="674923" cy="445149"/>
          </a:xfrm>
          <a:prstGeom prst="wedgeRoundRectCallou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13" name="Rounded Rectangular Callout 12"/>
          <p:cNvSpPr/>
          <p:nvPr/>
        </p:nvSpPr>
        <p:spPr>
          <a:xfrm>
            <a:off x="3252081" y="3811907"/>
            <a:ext cx="674923" cy="445149"/>
          </a:xfrm>
          <a:prstGeom prst="wedgeRoundRectCallou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14" name="Rounded Rectangular Callout 13"/>
          <p:cNvSpPr/>
          <p:nvPr/>
        </p:nvSpPr>
        <p:spPr>
          <a:xfrm>
            <a:off x="3897077" y="2563251"/>
            <a:ext cx="674923" cy="445149"/>
          </a:xfrm>
          <a:prstGeom prst="wedgeRoundRectCallou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6" name="Rounded Rectangular Callout 15"/>
          <p:cNvSpPr/>
          <p:nvPr/>
        </p:nvSpPr>
        <p:spPr>
          <a:xfrm>
            <a:off x="7282538" y="2573763"/>
            <a:ext cx="674923" cy="445149"/>
          </a:xfrm>
          <a:prstGeom prst="wedgeRoundRectCallou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cxnSp>
        <p:nvCxnSpPr>
          <p:cNvPr id="6" name="Straight Connector 5"/>
          <p:cNvCxnSpPr>
            <a:stCxn id="13" idx="0"/>
            <a:endCxn id="14" idx="2"/>
          </p:cNvCxnSpPr>
          <p:nvPr/>
        </p:nvCxnSpPr>
        <p:spPr>
          <a:xfrm flipV="1">
            <a:off x="3589543" y="3008400"/>
            <a:ext cx="644996" cy="803507"/>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0" y="2766234"/>
            <a:ext cx="2710538" cy="30103"/>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3" idx="3"/>
            <a:endCxn id="3" idx="1"/>
          </p:cNvCxnSpPr>
          <p:nvPr/>
        </p:nvCxnSpPr>
        <p:spPr>
          <a:xfrm>
            <a:off x="3927004" y="4034482"/>
            <a:ext cx="1426757" cy="649574"/>
          </a:xfrm>
          <a:prstGeom prst="line">
            <a:avLst/>
          </a:prstGeom>
          <a:ln w="57150"/>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93989" y="2338049"/>
            <a:ext cx="1227965" cy="369332"/>
          </a:xfrm>
          <a:prstGeom prst="rect">
            <a:avLst/>
          </a:prstGeom>
          <a:solidFill>
            <a:schemeClr val="bg1">
              <a:lumMod val="50000"/>
            </a:schemeClr>
          </a:solidFill>
        </p:spPr>
        <p:txBody>
          <a:bodyPr wrap="none" rtlCol="0">
            <a:spAutoFit/>
          </a:bodyPr>
          <a:lstStyle/>
          <a:p>
            <a:r>
              <a:rPr lang="en-US" b="1" i="1" dirty="0" smtClean="0">
                <a:solidFill>
                  <a:schemeClr val="bg1"/>
                </a:solidFill>
              </a:rPr>
              <a:t>10 seconds</a:t>
            </a:r>
            <a:endParaRPr lang="en-US" b="1" i="1" dirty="0">
              <a:solidFill>
                <a:schemeClr val="bg1"/>
              </a:solidFill>
            </a:endParaRPr>
          </a:p>
        </p:txBody>
      </p:sp>
      <p:sp>
        <p:nvSpPr>
          <p:cNvPr id="30" name="TextBox 29"/>
          <p:cNvSpPr txBox="1"/>
          <p:nvPr/>
        </p:nvSpPr>
        <p:spPr>
          <a:xfrm>
            <a:off x="2638129" y="3151031"/>
            <a:ext cx="1109150" cy="369332"/>
          </a:xfrm>
          <a:prstGeom prst="rect">
            <a:avLst/>
          </a:prstGeom>
          <a:solidFill>
            <a:schemeClr val="bg1">
              <a:lumMod val="50000"/>
            </a:schemeClr>
          </a:solidFill>
        </p:spPr>
        <p:txBody>
          <a:bodyPr wrap="none" rtlCol="0">
            <a:spAutoFit/>
          </a:bodyPr>
          <a:lstStyle/>
          <a:p>
            <a:r>
              <a:rPr lang="en-US" b="1" i="1" dirty="0" smtClean="0">
                <a:solidFill>
                  <a:schemeClr val="bg1"/>
                </a:solidFill>
              </a:rPr>
              <a:t>5 seconds</a:t>
            </a:r>
            <a:endParaRPr lang="en-US" b="1" i="1" dirty="0">
              <a:solidFill>
                <a:schemeClr val="bg1"/>
              </a:solidFill>
            </a:endParaRPr>
          </a:p>
        </p:txBody>
      </p:sp>
      <p:sp>
        <p:nvSpPr>
          <p:cNvPr id="31" name="TextBox 30"/>
          <p:cNvSpPr txBox="1"/>
          <p:nvPr/>
        </p:nvSpPr>
        <p:spPr>
          <a:xfrm>
            <a:off x="4582072" y="3898737"/>
            <a:ext cx="1109150" cy="369332"/>
          </a:xfrm>
          <a:prstGeom prst="rect">
            <a:avLst/>
          </a:prstGeom>
          <a:solidFill>
            <a:schemeClr val="bg1">
              <a:lumMod val="50000"/>
            </a:schemeClr>
          </a:solidFill>
        </p:spPr>
        <p:txBody>
          <a:bodyPr wrap="none" rtlCol="0">
            <a:spAutoFit/>
          </a:bodyPr>
          <a:lstStyle/>
          <a:p>
            <a:r>
              <a:rPr lang="en-US" b="1" i="1" dirty="0" smtClean="0">
                <a:solidFill>
                  <a:schemeClr val="bg1"/>
                </a:solidFill>
              </a:rPr>
              <a:t>7 seconds</a:t>
            </a:r>
            <a:endParaRPr lang="en-US" b="1" i="1" dirty="0">
              <a:solidFill>
                <a:schemeClr val="bg1"/>
              </a:solidFill>
            </a:endParaRPr>
          </a:p>
        </p:txBody>
      </p:sp>
      <p:grpSp>
        <p:nvGrpSpPr>
          <p:cNvPr id="33" name="Group 32"/>
          <p:cNvGrpSpPr/>
          <p:nvPr/>
        </p:nvGrpSpPr>
        <p:grpSpPr>
          <a:xfrm>
            <a:off x="4146698" y="2792819"/>
            <a:ext cx="1401808" cy="670474"/>
            <a:chOff x="4146698" y="2792819"/>
            <a:chExt cx="1401808" cy="670474"/>
          </a:xfrm>
        </p:grpSpPr>
        <p:sp>
          <p:nvSpPr>
            <p:cNvPr id="23" name="Freeform 22"/>
            <p:cNvSpPr/>
            <p:nvPr/>
          </p:nvSpPr>
          <p:spPr>
            <a:xfrm>
              <a:off x="4146698" y="2792819"/>
              <a:ext cx="822251" cy="368595"/>
            </a:xfrm>
            <a:custGeom>
              <a:avLst/>
              <a:gdLst>
                <a:gd name="connsiteX0" fmla="*/ 0 w 822251"/>
                <a:gd name="connsiteY0" fmla="*/ 368595 h 368595"/>
                <a:gd name="connsiteX1" fmla="*/ 666307 w 822251"/>
                <a:gd name="connsiteY1" fmla="*/ 333153 h 368595"/>
                <a:gd name="connsiteX2" fmla="*/ 822251 w 822251"/>
                <a:gd name="connsiteY2" fmla="*/ 0 h 368595"/>
              </a:gdLst>
              <a:ahLst/>
              <a:cxnLst>
                <a:cxn ang="0">
                  <a:pos x="connsiteX0" y="connsiteY0"/>
                </a:cxn>
                <a:cxn ang="0">
                  <a:pos x="connsiteX1" y="connsiteY1"/>
                </a:cxn>
                <a:cxn ang="0">
                  <a:pos x="connsiteX2" y="connsiteY2"/>
                </a:cxn>
              </a:cxnLst>
              <a:rect l="l" t="t" r="r" b="b"/>
              <a:pathLst>
                <a:path w="822251" h="368595">
                  <a:moveTo>
                    <a:pt x="0" y="368595"/>
                  </a:moveTo>
                  <a:lnTo>
                    <a:pt x="666307" y="333153"/>
                  </a:lnTo>
                  <a:cubicBezTo>
                    <a:pt x="803349" y="271721"/>
                    <a:pt x="812800" y="135860"/>
                    <a:pt x="822251" y="0"/>
                  </a:cubicBezTo>
                </a:path>
              </a:pathLst>
            </a:custGeom>
            <a:noFill/>
            <a:ln w="38100">
              <a:solidFill>
                <a:schemeClr val="accent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911793" y="3093961"/>
              <a:ext cx="636713" cy="369332"/>
            </a:xfrm>
            <a:prstGeom prst="rect">
              <a:avLst/>
            </a:prstGeom>
            <a:solidFill>
              <a:schemeClr val="bg1">
                <a:lumMod val="50000"/>
              </a:schemeClr>
            </a:solidFill>
          </p:spPr>
          <p:txBody>
            <a:bodyPr wrap="none" rtlCol="0">
              <a:spAutoFit/>
            </a:bodyPr>
            <a:lstStyle/>
            <a:p>
              <a:r>
                <a:rPr lang="en-US" b="1" i="1" dirty="0" smtClean="0">
                  <a:solidFill>
                    <a:schemeClr val="bg1"/>
                  </a:solidFill>
                </a:rPr>
                <a:t>110</a:t>
              </a:r>
              <a:r>
                <a:rPr lang="en-US" b="1" dirty="0" smtClean="0">
                  <a:solidFill>
                    <a:schemeClr val="bg1"/>
                  </a:solidFill>
                </a:rPr>
                <a:t>°</a:t>
              </a:r>
              <a:endParaRPr lang="en-US" b="1" dirty="0">
                <a:solidFill>
                  <a:schemeClr val="bg1"/>
                </a:solidFill>
              </a:endParaRPr>
            </a:p>
          </p:txBody>
        </p:sp>
      </p:grpSp>
      <p:grpSp>
        <p:nvGrpSpPr>
          <p:cNvPr id="36" name="Group 35"/>
          <p:cNvGrpSpPr/>
          <p:nvPr/>
        </p:nvGrpSpPr>
        <p:grpSpPr>
          <a:xfrm>
            <a:off x="3877340" y="3494567"/>
            <a:ext cx="893602" cy="652131"/>
            <a:chOff x="3877340" y="3494567"/>
            <a:chExt cx="893602" cy="652131"/>
          </a:xfrm>
        </p:grpSpPr>
        <p:sp>
          <p:nvSpPr>
            <p:cNvPr id="34" name="Freeform 33"/>
            <p:cNvSpPr/>
            <p:nvPr/>
          </p:nvSpPr>
          <p:spPr>
            <a:xfrm>
              <a:off x="3877340" y="3494567"/>
              <a:ext cx="357179" cy="652131"/>
            </a:xfrm>
            <a:custGeom>
              <a:avLst/>
              <a:gdLst>
                <a:gd name="connsiteX0" fmla="*/ 304800 w 357179"/>
                <a:gd name="connsiteY0" fmla="*/ 652131 h 652131"/>
                <a:gd name="connsiteX1" fmla="*/ 333153 w 357179"/>
                <a:gd name="connsiteY1" fmla="*/ 212652 h 652131"/>
                <a:gd name="connsiteX2" fmla="*/ 0 w 357179"/>
                <a:gd name="connsiteY2" fmla="*/ 0 h 652131"/>
              </a:gdLst>
              <a:ahLst/>
              <a:cxnLst>
                <a:cxn ang="0">
                  <a:pos x="connsiteX0" y="connsiteY0"/>
                </a:cxn>
                <a:cxn ang="0">
                  <a:pos x="connsiteX1" y="connsiteY1"/>
                </a:cxn>
                <a:cxn ang="0">
                  <a:pos x="connsiteX2" y="connsiteY2"/>
                </a:cxn>
              </a:cxnLst>
              <a:rect l="l" t="t" r="r" b="b"/>
              <a:pathLst>
                <a:path w="357179" h="652131">
                  <a:moveTo>
                    <a:pt x="304800" y="652131"/>
                  </a:moveTo>
                  <a:cubicBezTo>
                    <a:pt x="344376" y="486735"/>
                    <a:pt x="383953" y="321340"/>
                    <a:pt x="333153" y="212652"/>
                  </a:cubicBezTo>
                  <a:cubicBezTo>
                    <a:pt x="282353" y="103963"/>
                    <a:pt x="141176" y="51981"/>
                    <a:pt x="0" y="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273690" y="3494567"/>
              <a:ext cx="497252" cy="369332"/>
            </a:xfrm>
            <a:prstGeom prst="rect">
              <a:avLst/>
            </a:prstGeom>
            <a:solidFill>
              <a:schemeClr val="bg1">
                <a:lumMod val="50000"/>
              </a:schemeClr>
            </a:solidFill>
          </p:spPr>
          <p:txBody>
            <a:bodyPr wrap="none" rtlCol="0">
              <a:spAutoFit/>
            </a:bodyPr>
            <a:lstStyle/>
            <a:p>
              <a:r>
                <a:rPr lang="en-US" b="1" i="1" dirty="0">
                  <a:solidFill>
                    <a:schemeClr val="bg1"/>
                  </a:solidFill>
                </a:rPr>
                <a:t>8</a:t>
              </a:r>
              <a:r>
                <a:rPr lang="en-US" b="1" i="1" dirty="0" smtClean="0">
                  <a:solidFill>
                    <a:schemeClr val="bg1"/>
                  </a:solidFill>
                </a:rPr>
                <a:t>0</a:t>
              </a:r>
              <a:r>
                <a:rPr lang="en-US" b="1" dirty="0" smtClean="0">
                  <a:solidFill>
                    <a:schemeClr val="bg1"/>
                  </a:solidFill>
                </a:rPr>
                <a:t>°</a:t>
              </a:r>
              <a:endParaRPr lang="en-US" b="1" dirty="0">
                <a:solidFill>
                  <a:schemeClr val="bg1"/>
                </a:solidFill>
              </a:endParaRPr>
            </a:p>
          </p:txBody>
        </p:sp>
      </p:grpSp>
    </p:spTree>
    <p:extLst>
      <p:ext uri="{BB962C8B-B14F-4D97-AF65-F5344CB8AC3E}">
        <p14:creationId xmlns:p14="http://schemas.microsoft.com/office/powerpoint/2010/main" val="57312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nodeType="afterEffect">
                                  <p:stCondLst>
                                    <p:cond delay="0"/>
                                  </p:stCondLst>
                                  <p:childTnLst>
                                    <p:animMotion origin="layout" path="M -0.01025 -0.00533 L -0.08854 -0.09699 " pathEditMode="relative" rAng="0" ptsTypes="AA">
                                      <p:cBhvr>
                                        <p:cTn id="16" dur="1000" fill="hold"/>
                                        <p:tgtEl>
                                          <p:spTgt spid="25"/>
                                        </p:tgtEl>
                                        <p:attrNameLst>
                                          <p:attrName>ppt_x</p:attrName>
                                          <p:attrName>ppt_y</p:attrName>
                                        </p:attrNameLst>
                                      </p:cBhvr>
                                      <p:rCtr x="-3924" y="-4583"/>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500"/>
                            </p:stCondLst>
                            <p:childTnLst>
                              <p:par>
                                <p:cTn id="22" presetID="0" presetClass="path" presetSubtype="0" accel="50000" decel="50000" fill="hold" nodeType="afterEffect">
                                  <p:stCondLst>
                                    <p:cond delay="0"/>
                                  </p:stCondLst>
                                  <p:childTnLst>
                                    <p:animMotion origin="layout" path="M -0.08854 -0.09699 L -0.29636 -0.18959 " pathEditMode="relative" rAng="0" ptsTypes="AA">
                                      <p:cBhvr>
                                        <p:cTn id="23" dur="1000" fill="hold"/>
                                        <p:tgtEl>
                                          <p:spTgt spid="25"/>
                                        </p:tgtEl>
                                        <p:attrNameLst>
                                          <p:attrName>ppt_x</p:attrName>
                                          <p:attrName>ppt_y</p:attrName>
                                        </p:attrNameLst>
                                      </p:cBhvr>
                                      <p:rCtr x="-10399" y="-4630"/>
                                    </p:animMotion>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29635 -0.18959 C -0.33073 -0.20579 -0.3651 -0.22153 -0.35677 -0.2507 C -0.34844 -0.27987 -0.29739 -0.32246 -0.24635 -0.36459 " pathEditMode="relative" ptsTypes="AAA">
                                      <p:cBhvr>
                                        <p:cTn id="30" dur="1000" fill="hold"/>
                                        <p:tgtEl>
                                          <p:spTgt spid="25"/>
                                        </p:tgtEl>
                                        <p:attrNameLst>
                                          <p:attrName>ppt_x</p:attrName>
                                          <p:attrName>ppt_y</p:attrName>
                                        </p:attrNameLst>
                                      </p:cBhvr>
                                    </p:animMotion>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500"/>
                            </p:stCondLst>
                            <p:childTnLst>
                              <p:par>
                                <p:cTn id="36" presetID="0" presetClass="path" presetSubtype="0" accel="50000" decel="50000" fill="hold" nodeType="afterEffect">
                                  <p:stCondLst>
                                    <p:cond delay="0"/>
                                  </p:stCondLst>
                                  <p:childTnLst>
                                    <p:animMotion origin="layout" path="M -0.24635 -0.36459 C -0.20573 -0.40603 -0.1651 -0.44746 -0.11927 -0.44792 C -0.07344 -0.44839 -0.0092 -0.37709 0.02865 -0.36737 C 0.06649 -0.35765 0.08698 -0.37362 0.10781 -0.38959 " pathEditMode="relative" ptsTypes="AAAA">
                                      <p:cBhvr>
                                        <p:cTn id="37" dur="1000" fill="hold"/>
                                        <p:tgtEl>
                                          <p:spTgt spid="25"/>
                                        </p:tgtEl>
                                        <p:attrNameLst>
                                          <p:attrName>ppt_x</p:attrName>
                                          <p:attrName>ppt_y</p:attrName>
                                        </p:attrNameLst>
                                      </p:cBhvr>
                                    </p:animMotion>
                                  </p:childTnLst>
                                </p:cTn>
                              </p:par>
                            </p:childTnLst>
                          </p:cTn>
                        </p:par>
                        <p:par>
                          <p:cTn id="38" fill="hold">
                            <p:stCondLst>
                              <p:cond delay="5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par>
                                <p:cTn id="79" presetID="22" presetClass="entr" presetSubtype="2"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 grpId="0" animBg="1"/>
      <p:bldP spid="13" grpId="0" animBg="1"/>
      <p:bldP spid="14" grpId="0" animBg="1"/>
      <p:bldP spid="16" grpId="0" animBg="1"/>
      <p:bldP spid="11"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2" y="4406901"/>
            <a:ext cx="8421687" cy="1362075"/>
          </a:xfrm>
        </p:spPr>
        <p:txBody>
          <a:bodyPr/>
          <a:lstStyle/>
          <a:p>
            <a:r>
              <a:rPr lang="en-US" dirty="0" smtClean="0">
                <a:latin typeface="Helvetica" charset="0"/>
                <a:ea typeface="Helvetica" charset="0"/>
                <a:cs typeface="Helvetica" charset="0"/>
              </a:rPr>
              <a:t>OVERLAY: LOCATION FREE AR</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08D4FBB-8E65-7B4D-B837-2856490BFAE4}" type="slidenum">
              <a:rPr lang="en-US" smtClean="0"/>
              <a:t>16</a:t>
            </a:fld>
            <a:endParaRPr lang="en-US"/>
          </a:p>
        </p:txBody>
      </p:sp>
    </p:spTree>
    <p:extLst>
      <p:ext uri="{BB962C8B-B14F-4D97-AF65-F5344CB8AC3E}">
        <p14:creationId xmlns:p14="http://schemas.microsoft.com/office/powerpoint/2010/main" val="190653622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elvetica"/>
                <a:cs typeface="Helvetica"/>
              </a:rPr>
              <a:t>OverLay Design Goals</a:t>
            </a:r>
            <a:endParaRPr lang="en-US" dirty="0">
              <a:latin typeface="Helvetica"/>
              <a:cs typeface="Helvetica"/>
            </a:endParaRPr>
          </a:p>
        </p:txBody>
      </p:sp>
      <p:sp>
        <p:nvSpPr>
          <p:cNvPr id="5" name="Content Placeholder 4"/>
          <p:cNvSpPr>
            <a:spLocks noGrp="1"/>
          </p:cNvSpPr>
          <p:nvPr>
            <p:ph idx="1"/>
          </p:nvPr>
        </p:nvSpPr>
        <p:spPr/>
        <p:txBody>
          <a:bodyPr>
            <a:normAutofit fontScale="92500" lnSpcReduction="20000"/>
          </a:bodyPr>
          <a:lstStyle/>
          <a:p>
            <a:r>
              <a:rPr lang="en-US" sz="3000" dirty="0">
                <a:latin typeface="Helvetica"/>
                <a:cs typeface="Helvetica"/>
              </a:rPr>
              <a:t>H</a:t>
            </a:r>
            <a:r>
              <a:rPr lang="en-US" sz="3000" dirty="0" smtClean="0">
                <a:latin typeface="Helvetica"/>
                <a:cs typeface="Helvetica"/>
              </a:rPr>
              <a:t>igh </a:t>
            </a:r>
            <a:r>
              <a:rPr lang="en-US" sz="3000" b="1" dirty="0" smtClean="0">
                <a:latin typeface="Helvetica"/>
                <a:cs typeface="Helvetica"/>
              </a:rPr>
              <a:t>precision</a:t>
            </a:r>
          </a:p>
          <a:p>
            <a:pPr lvl="1"/>
            <a:r>
              <a:rPr lang="en-US" sz="2200" dirty="0" smtClean="0">
                <a:solidFill>
                  <a:schemeClr val="bg1">
                    <a:lumMod val="50000"/>
                  </a:schemeClr>
                </a:solidFill>
                <a:latin typeface="Helvetica"/>
                <a:cs typeface="Helvetica"/>
              </a:rPr>
              <a:t>Should work in indoor environment with repeated patterns: signs, logos, ceilings, ..</a:t>
            </a:r>
            <a:br>
              <a:rPr lang="en-US" sz="2200" dirty="0" smtClean="0">
                <a:solidFill>
                  <a:schemeClr val="bg1">
                    <a:lumMod val="50000"/>
                  </a:schemeClr>
                </a:solidFill>
                <a:latin typeface="Helvetica"/>
                <a:cs typeface="Helvetica"/>
              </a:rPr>
            </a:br>
            <a:endParaRPr lang="en-US" sz="2200" dirty="0" smtClean="0">
              <a:solidFill>
                <a:schemeClr val="bg1">
                  <a:lumMod val="50000"/>
                </a:schemeClr>
              </a:solidFill>
              <a:latin typeface="Helvetica"/>
              <a:cs typeface="Helvetica"/>
            </a:endParaRPr>
          </a:p>
          <a:p>
            <a:r>
              <a:rPr lang="en-US" sz="3000" b="1" dirty="0" smtClean="0">
                <a:solidFill>
                  <a:srgbClr val="000000"/>
                </a:solidFill>
                <a:latin typeface="Helvetica"/>
                <a:cs typeface="Helvetica"/>
              </a:rPr>
              <a:t>Ubiquitous</a:t>
            </a:r>
            <a:r>
              <a:rPr lang="en-US" sz="3000" dirty="0" smtClean="0">
                <a:solidFill>
                  <a:srgbClr val="000000"/>
                </a:solidFill>
                <a:latin typeface="Helvetica"/>
                <a:cs typeface="Helvetica"/>
              </a:rPr>
              <a:t> applicability</a:t>
            </a:r>
            <a:endParaRPr lang="en-US" sz="3000" dirty="0">
              <a:solidFill>
                <a:srgbClr val="000000"/>
              </a:solidFill>
              <a:latin typeface="Helvetica"/>
              <a:cs typeface="Helvetica"/>
            </a:endParaRPr>
          </a:p>
          <a:p>
            <a:pPr lvl="1"/>
            <a:r>
              <a:rPr lang="en-US" sz="2200" dirty="0" smtClean="0">
                <a:solidFill>
                  <a:schemeClr val="bg1">
                    <a:lumMod val="50000"/>
                  </a:schemeClr>
                </a:solidFill>
                <a:latin typeface="Helvetica"/>
                <a:cs typeface="Helvetica"/>
              </a:rPr>
              <a:t>Should not assume indoor location or precise orientation</a:t>
            </a:r>
            <a:br>
              <a:rPr lang="en-US" sz="2200" dirty="0" smtClean="0">
                <a:solidFill>
                  <a:schemeClr val="bg1">
                    <a:lumMod val="50000"/>
                  </a:schemeClr>
                </a:solidFill>
                <a:latin typeface="Helvetica"/>
                <a:cs typeface="Helvetica"/>
              </a:rPr>
            </a:br>
            <a:endParaRPr lang="en-US" sz="2200" b="1" i="1" dirty="0">
              <a:solidFill>
                <a:schemeClr val="bg1">
                  <a:lumMod val="50000"/>
                </a:schemeClr>
              </a:solidFill>
              <a:latin typeface="Helvetica"/>
              <a:cs typeface="Helvetica"/>
            </a:endParaRPr>
          </a:p>
          <a:p>
            <a:r>
              <a:rPr lang="en-US" sz="3000" b="1" dirty="0" smtClean="0">
                <a:solidFill>
                  <a:srgbClr val="000000"/>
                </a:solidFill>
                <a:latin typeface="Helvetica"/>
                <a:cs typeface="Helvetica"/>
              </a:rPr>
              <a:t>Real-time </a:t>
            </a:r>
            <a:r>
              <a:rPr lang="en-US" sz="3000" dirty="0" smtClean="0">
                <a:solidFill>
                  <a:srgbClr val="000000"/>
                </a:solidFill>
                <a:latin typeface="Helvetica"/>
                <a:cs typeface="Helvetica"/>
              </a:rPr>
              <a:t>operation</a:t>
            </a:r>
          </a:p>
          <a:p>
            <a:pPr lvl="1"/>
            <a:r>
              <a:rPr lang="en-US" sz="2200" dirty="0" smtClean="0">
                <a:solidFill>
                  <a:schemeClr val="bg1">
                    <a:lumMod val="50000"/>
                  </a:schemeClr>
                </a:solidFill>
                <a:latin typeface="Helvetica"/>
                <a:cs typeface="Helvetica"/>
              </a:rPr>
              <a:t>Should not degrade UI experience (fps)</a:t>
            </a:r>
          </a:p>
          <a:p>
            <a:pPr lvl="1"/>
            <a:r>
              <a:rPr lang="en-US" sz="2200" dirty="0" smtClean="0">
                <a:solidFill>
                  <a:schemeClr val="bg1">
                    <a:lumMod val="50000"/>
                  </a:schemeClr>
                </a:solidFill>
                <a:latin typeface="Helvetica"/>
                <a:cs typeface="Helvetica"/>
              </a:rPr>
              <a:t>Should allow addition of new tags</a:t>
            </a:r>
            <a:br>
              <a:rPr lang="en-US" sz="2200" dirty="0" smtClean="0">
                <a:solidFill>
                  <a:schemeClr val="bg1">
                    <a:lumMod val="50000"/>
                  </a:schemeClr>
                </a:solidFill>
                <a:latin typeface="Helvetica"/>
                <a:cs typeface="Helvetica"/>
              </a:rPr>
            </a:br>
            <a:endParaRPr lang="en-US" sz="2200" dirty="0" smtClean="0">
              <a:solidFill>
                <a:schemeClr val="bg1">
                  <a:lumMod val="50000"/>
                </a:schemeClr>
              </a:solidFill>
              <a:latin typeface="Helvetica"/>
              <a:cs typeface="Helvetica"/>
            </a:endParaRPr>
          </a:p>
          <a:p>
            <a:r>
              <a:rPr lang="en-US" sz="3000" dirty="0" smtClean="0">
                <a:latin typeface="Helvetica"/>
                <a:cs typeface="Helvetica"/>
              </a:rPr>
              <a:t>No </a:t>
            </a:r>
            <a:r>
              <a:rPr lang="en-US" sz="3000" b="1" dirty="0" smtClean="0">
                <a:latin typeface="Helvetica"/>
                <a:cs typeface="Helvetica"/>
              </a:rPr>
              <a:t>new hardware</a:t>
            </a:r>
          </a:p>
          <a:p>
            <a:pPr lvl="1"/>
            <a:r>
              <a:rPr lang="en-US" sz="2200" dirty="0" smtClean="0">
                <a:solidFill>
                  <a:schemeClr val="bg1">
                    <a:lumMod val="50000"/>
                  </a:schemeClr>
                </a:solidFill>
                <a:latin typeface="Helvetica"/>
                <a:cs typeface="Helvetica"/>
              </a:rPr>
              <a:t>Should work on off-the-shelf phones </a:t>
            </a:r>
          </a:p>
        </p:txBody>
      </p:sp>
      <p:sp>
        <p:nvSpPr>
          <p:cNvPr id="2" name="Slide Number Placeholder 1"/>
          <p:cNvSpPr>
            <a:spLocks noGrp="1"/>
          </p:cNvSpPr>
          <p:nvPr>
            <p:ph type="sldNum" sz="quarter" idx="12"/>
          </p:nvPr>
        </p:nvSpPr>
        <p:spPr/>
        <p:txBody>
          <a:bodyPr/>
          <a:lstStyle/>
          <a:p>
            <a:fld id="{208D4FBB-8E65-7B4D-B837-2856490BFAE4}" type="slidenum">
              <a:rPr lang="en-US" smtClean="0"/>
              <a:t>17</a:t>
            </a:fld>
            <a:endParaRPr lang="en-US"/>
          </a:p>
        </p:txBody>
      </p:sp>
    </p:spTree>
    <p:extLst>
      <p:ext uri="{BB962C8B-B14F-4D97-AF65-F5344CB8AC3E}">
        <p14:creationId xmlns:p14="http://schemas.microsoft.com/office/powerpoint/2010/main" val="17256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174" y="3528770"/>
            <a:ext cx="679839" cy="866517"/>
          </a:xfrm>
          <a:prstGeom prst="rect">
            <a:avLst/>
          </a:prstGeom>
        </p:spPr>
      </p:pic>
      <p:pic>
        <p:nvPicPr>
          <p:cNvPr id="225" name="Picture 2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1195" y="5407185"/>
            <a:ext cx="400717" cy="510750"/>
          </a:xfrm>
          <a:prstGeom prst="rect">
            <a:avLst/>
          </a:prstGeom>
          <a:ln>
            <a:solidFill>
              <a:schemeClr val="bg1">
                <a:lumMod val="85000"/>
              </a:schemeClr>
            </a:solidFill>
          </a:ln>
        </p:spPr>
      </p:pic>
      <p:grpSp>
        <p:nvGrpSpPr>
          <p:cNvPr id="31" name="Group 30"/>
          <p:cNvGrpSpPr/>
          <p:nvPr/>
        </p:nvGrpSpPr>
        <p:grpSpPr>
          <a:xfrm>
            <a:off x="671553" y="2612070"/>
            <a:ext cx="1813525" cy="1075518"/>
            <a:chOff x="530187" y="2885076"/>
            <a:chExt cx="1813525" cy="1075518"/>
          </a:xfrm>
        </p:grpSpPr>
        <p:grpSp>
          <p:nvGrpSpPr>
            <p:cNvPr id="17" name="Group 16"/>
            <p:cNvGrpSpPr/>
            <p:nvPr/>
          </p:nvGrpSpPr>
          <p:grpSpPr>
            <a:xfrm>
              <a:off x="530187" y="2885076"/>
              <a:ext cx="1813525" cy="1075518"/>
              <a:chOff x="530187" y="2885076"/>
              <a:chExt cx="1813525" cy="1075518"/>
            </a:xfrm>
          </p:grpSpPr>
          <p:grpSp>
            <p:nvGrpSpPr>
              <p:cNvPr id="143" name="Group 177"/>
              <p:cNvGrpSpPr/>
              <p:nvPr/>
            </p:nvGrpSpPr>
            <p:grpSpPr>
              <a:xfrm rot="13462745">
                <a:off x="530187" y="3232806"/>
                <a:ext cx="636745" cy="587269"/>
                <a:chOff x="307019" y="1881060"/>
                <a:chExt cx="692798" cy="1068934"/>
              </a:xfrm>
              <a:effectLst/>
            </p:grpSpPr>
            <p:grpSp>
              <p:nvGrpSpPr>
                <p:cNvPr id="144" name="Group 178"/>
                <p:cNvGrpSpPr/>
                <p:nvPr/>
              </p:nvGrpSpPr>
              <p:grpSpPr>
                <a:xfrm>
                  <a:off x="307019" y="1881060"/>
                  <a:ext cx="692797" cy="1068934"/>
                  <a:chOff x="1256763" y="2238947"/>
                  <a:chExt cx="692797" cy="1068934"/>
                </a:xfrm>
              </p:grpSpPr>
              <p:cxnSp>
                <p:nvCxnSpPr>
                  <p:cNvPr id="146" name="Straight Connector 145"/>
                  <p:cNvCxnSpPr/>
                  <p:nvPr/>
                </p:nvCxnSpPr>
                <p:spPr>
                  <a:xfrm>
                    <a:off x="1256763" y="2518927"/>
                    <a:ext cx="309840" cy="78895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7" name="Straight Connector 146"/>
                  <p:cNvCxnSpPr/>
                  <p:nvPr/>
                </p:nvCxnSpPr>
                <p:spPr>
                  <a:xfrm flipH="1">
                    <a:off x="1566604" y="2529625"/>
                    <a:ext cx="382956" cy="77825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8" name="Straight Connector 147"/>
                  <p:cNvCxnSpPr/>
                  <p:nvPr/>
                </p:nvCxnSpPr>
                <p:spPr>
                  <a:xfrm flipH="1">
                    <a:off x="1576033" y="2238947"/>
                    <a:ext cx="332887" cy="1049532"/>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9" name="Straight Connector 148"/>
                  <p:cNvCxnSpPr/>
                  <p:nvPr/>
                </p:nvCxnSpPr>
                <p:spPr>
                  <a:xfrm>
                    <a:off x="1256763" y="2238947"/>
                    <a:ext cx="303221" cy="106893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sp>
              <p:nvSpPr>
                <p:cNvPr id="145" name="Rectangle 144"/>
                <p:cNvSpPr/>
                <p:nvPr/>
              </p:nvSpPr>
              <p:spPr>
                <a:xfrm>
                  <a:off x="307019" y="1881060"/>
                  <a:ext cx="692798" cy="279980"/>
                </a:xfrm>
                <a:prstGeom prst="rect">
                  <a:avLst/>
                </a:prstGeom>
                <a:noFill/>
                <a:ln w="12700" cap="flat" cmpd="sng" algn="ctr">
                  <a:solidFill>
                    <a:schemeClr val="bg1">
                      <a:lumMod val="5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151" name="Picture 1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3781362" flipH="1">
                <a:off x="759630" y="3071319"/>
                <a:ext cx="792522" cy="420036"/>
              </a:xfrm>
              <a:prstGeom prst="rect">
                <a:avLst/>
              </a:prstGeom>
              <a:effectLst/>
            </p:spPr>
          </p:pic>
          <p:sp>
            <p:nvSpPr>
              <p:cNvPr id="202" name="TextBox 201"/>
              <p:cNvSpPr txBox="1"/>
              <p:nvPr/>
            </p:nvSpPr>
            <p:spPr>
              <a:xfrm>
                <a:off x="1450456" y="3652817"/>
                <a:ext cx="893256" cy="307777"/>
              </a:xfrm>
              <a:prstGeom prst="rect">
                <a:avLst/>
              </a:prstGeom>
              <a:noFill/>
              <a:effectLst/>
            </p:spPr>
            <p:txBody>
              <a:bodyPr wrap="none" rtlCol="0">
                <a:spAutoFit/>
              </a:bodyPr>
              <a:lstStyle/>
              <a:p>
                <a:pPr algn="ctr"/>
                <a:r>
                  <a:rPr lang="en-US" sz="1400" b="1" dirty="0" smtClean="0">
                    <a:latin typeface="Helvetica"/>
                    <a:cs typeface="Helvetica"/>
                  </a:rPr>
                  <a:t>Retrieve</a:t>
                </a:r>
                <a:endParaRPr lang="en-US" sz="1400" b="1" dirty="0">
                  <a:latin typeface="Helvetica"/>
                  <a:cs typeface="Helvetica"/>
                </a:endParaRPr>
              </a:p>
            </p:txBody>
          </p:sp>
        </p:grpSp>
        <p:pic>
          <p:nvPicPr>
            <p:cNvPr id="230" name="Picture 2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7042" y="3092201"/>
              <a:ext cx="257242" cy="327879"/>
            </a:xfrm>
            <a:prstGeom prst="rect">
              <a:avLst/>
            </a:prstGeom>
          </p:spPr>
        </p:pic>
      </p:grpSp>
      <p:grpSp>
        <p:nvGrpSpPr>
          <p:cNvPr id="65" name="Group 64"/>
          <p:cNvGrpSpPr/>
          <p:nvPr/>
        </p:nvGrpSpPr>
        <p:grpSpPr>
          <a:xfrm>
            <a:off x="1441676" y="1800358"/>
            <a:ext cx="751917" cy="805944"/>
            <a:chOff x="1441676" y="1800358"/>
            <a:chExt cx="751917" cy="805944"/>
          </a:xfrm>
        </p:grpSpPr>
        <p:sp>
          <p:nvSpPr>
            <p:cNvPr id="141" name="TextBox 140"/>
            <p:cNvSpPr txBox="1"/>
            <p:nvPr/>
          </p:nvSpPr>
          <p:spPr>
            <a:xfrm>
              <a:off x="1441676" y="2329303"/>
              <a:ext cx="654346" cy="276999"/>
            </a:xfrm>
            <a:prstGeom prst="rect">
              <a:avLst/>
            </a:prstGeom>
            <a:noFill/>
            <a:effectLst/>
          </p:spPr>
          <p:txBody>
            <a:bodyPr wrap="none" rtlCol="0">
              <a:spAutoFit/>
            </a:bodyPr>
            <a:lstStyle/>
            <a:p>
              <a:pPr algn="ctr"/>
              <a:r>
                <a:rPr lang="en-US" sz="1200" smtClean="0">
                  <a:latin typeface="Helvetica"/>
                  <a:cs typeface="Helvetica"/>
                </a:rPr>
                <a:t>frames</a:t>
              </a:r>
              <a:endParaRPr lang="en-US" sz="1200" dirty="0">
                <a:latin typeface="Helvetica"/>
                <a:cs typeface="Helvetica"/>
              </a:endParaRPr>
            </a:p>
          </p:txBody>
        </p:sp>
        <p:grpSp>
          <p:nvGrpSpPr>
            <p:cNvPr id="18" name="Group 17"/>
            <p:cNvGrpSpPr/>
            <p:nvPr/>
          </p:nvGrpSpPr>
          <p:grpSpPr>
            <a:xfrm>
              <a:off x="1454877" y="1800358"/>
              <a:ext cx="738716" cy="566143"/>
              <a:chOff x="1454877" y="1800358"/>
              <a:chExt cx="738716" cy="566143"/>
            </a:xfrm>
          </p:grpSpPr>
          <p:pic>
            <p:nvPicPr>
              <p:cNvPr id="229" name="Picture 2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877" y="1841904"/>
                <a:ext cx="411580" cy="524597"/>
              </a:xfrm>
              <a:prstGeom prst="rect">
                <a:avLst/>
              </a:prstGeom>
              <a:ln>
                <a:solidFill>
                  <a:schemeClr val="bg1">
                    <a:lumMod val="85000"/>
                  </a:schemeClr>
                </a:solidFill>
              </a:ln>
            </p:spPr>
          </p:pic>
          <p:pic>
            <p:nvPicPr>
              <p:cNvPr id="232" name="Picture 2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33056" y="1815394"/>
                <a:ext cx="411580" cy="524597"/>
              </a:xfrm>
              <a:prstGeom prst="rect">
                <a:avLst/>
              </a:prstGeom>
              <a:ln>
                <a:solidFill>
                  <a:schemeClr val="bg1">
                    <a:lumMod val="85000"/>
                  </a:schemeClr>
                </a:solidFill>
              </a:ln>
            </p:spPr>
          </p:pic>
          <p:pic>
            <p:nvPicPr>
              <p:cNvPr id="233" name="Picture 2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82013" y="1800358"/>
                <a:ext cx="411580" cy="524597"/>
              </a:xfrm>
              <a:prstGeom prst="rect">
                <a:avLst/>
              </a:prstGeom>
              <a:ln>
                <a:solidFill>
                  <a:schemeClr val="bg1">
                    <a:lumMod val="85000"/>
                  </a:schemeClr>
                </a:solidFill>
              </a:ln>
            </p:spPr>
          </p:pic>
        </p:grpSp>
      </p:grpSp>
      <p:grpSp>
        <p:nvGrpSpPr>
          <p:cNvPr id="30" name="Group 29"/>
          <p:cNvGrpSpPr/>
          <p:nvPr/>
        </p:nvGrpSpPr>
        <p:grpSpPr>
          <a:xfrm>
            <a:off x="902095" y="4269373"/>
            <a:ext cx="1848293" cy="907532"/>
            <a:chOff x="547610" y="4270846"/>
            <a:chExt cx="1848293" cy="907532"/>
          </a:xfrm>
        </p:grpSpPr>
        <p:sp>
          <p:nvSpPr>
            <p:cNvPr id="142" name="TextBox 141"/>
            <p:cNvSpPr txBox="1"/>
            <p:nvPr/>
          </p:nvSpPr>
          <p:spPr>
            <a:xfrm>
              <a:off x="1428972" y="4270846"/>
              <a:ext cx="966931" cy="307777"/>
            </a:xfrm>
            <a:prstGeom prst="rect">
              <a:avLst/>
            </a:prstGeom>
            <a:noFill/>
            <a:effectLst/>
          </p:spPr>
          <p:txBody>
            <a:bodyPr wrap="none" rtlCol="0">
              <a:spAutoFit/>
            </a:bodyPr>
            <a:lstStyle/>
            <a:p>
              <a:pPr algn="ctr"/>
              <a:r>
                <a:rPr lang="en-US" sz="1400" b="1" dirty="0" smtClean="0">
                  <a:latin typeface="Helvetica"/>
                  <a:cs typeface="Helvetica"/>
                </a:rPr>
                <a:t>Annotate</a:t>
              </a:r>
              <a:endParaRPr lang="en-US" sz="1400" b="1" dirty="0">
                <a:latin typeface="Helvetica"/>
                <a:cs typeface="Helvetica"/>
              </a:endParaRPr>
            </a:p>
          </p:txBody>
        </p:sp>
        <p:grpSp>
          <p:nvGrpSpPr>
            <p:cNvPr id="152" name="Group 201"/>
            <p:cNvGrpSpPr/>
            <p:nvPr/>
          </p:nvGrpSpPr>
          <p:grpSpPr>
            <a:xfrm rot="18900064">
              <a:off x="547610" y="4299367"/>
              <a:ext cx="636745" cy="587269"/>
              <a:chOff x="307019" y="1881060"/>
              <a:chExt cx="692798" cy="1068934"/>
            </a:xfrm>
            <a:effectLst/>
          </p:grpSpPr>
          <p:grpSp>
            <p:nvGrpSpPr>
              <p:cNvPr id="153" name="Group 203"/>
              <p:cNvGrpSpPr/>
              <p:nvPr/>
            </p:nvGrpSpPr>
            <p:grpSpPr>
              <a:xfrm>
                <a:off x="307019" y="1881060"/>
                <a:ext cx="692797" cy="1068934"/>
                <a:chOff x="1256763" y="2238947"/>
                <a:chExt cx="692797" cy="1068934"/>
              </a:xfrm>
            </p:grpSpPr>
            <p:cxnSp>
              <p:nvCxnSpPr>
                <p:cNvPr id="155" name="Straight Connector 154"/>
                <p:cNvCxnSpPr/>
                <p:nvPr/>
              </p:nvCxnSpPr>
              <p:spPr>
                <a:xfrm>
                  <a:off x="1256763" y="2518927"/>
                  <a:ext cx="309840" cy="78895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6" name="Straight Connector 155"/>
                <p:cNvCxnSpPr/>
                <p:nvPr/>
              </p:nvCxnSpPr>
              <p:spPr>
                <a:xfrm flipH="1">
                  <a:off x="1566604" y="2529625"/>
                  <a:ext cx="382956" cy="778256"/>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flipH="1">
                  <a:off x="1576033" y="2238947"/>
                  <a:ext cx="332887" cy="1049532"/>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8" name="Straight Connector 157"/>
                <p:cNvCxnSpPr/>
                <p:nvPr/>
              </p:nvCxnSpPr>
              <p:spPr>
                <a:xfrm>
                  <a:off x="1256763" y="2238947"/>
                  <a:ext cx="303221" cy="1068934"/>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sp>
            <p:nvSpPr>
              <p:cNvPr id="154" name="Rectangle 153"/>
              <p:cNvSpPr/>
              <p:nvPr/>
            </p:nvSpPr>
            <p:spPr>
              <a:xfrm>
                <a:off x="307019" y="1881060"/>
                <a:ext cx="692798" cy="279980"/>
              </a:xfrm>
              <a:prstGeom prst="rect">
                <a:avLst/>
              </a:prstGeom>
              <a:noFill/>
              <a:ln w="12700" cap="flat" cmpd="sng" algn="ctr">
                <a:solidFill>
                  <a:schemeClr val="bg1">
                    <a:lumMod val="5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pic>
          <p:nvPicPr>
            <p:cNvPr id="231" name="Picture 23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66475" y="4695238"/>
              <a:ext cx="312392" cy="398172"/>
            </a:xfrm>
            <a:prstGeom prst="rect">
              <a:avLst/>
            </a:prstGeom>
          </p:spPr>
        </p:pic>
        <p:pic>
          <p:nvPicPr>
            <p:cNvPr id="234" name="Picture 2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rot="18986534" flipH="1">
              <a:off x="607366" y="4639545"/>
              <a:ext cx="1016667" cy="538833"/>
            </a:xfrm>
            <a:prstGeom prst="rect">
              <a:avLst/>
            </a:prstGeom>
            <a:effectLst/>
          </p:spPr>
        </p:pic>
      </p:grpSp>
      <p:sp>
        <p:nvSpPr>
          <p:cNvPr id="12" name="Title 11"/>
          <p:cNvSpPr>
            <a:spLocks noGrp="1"/>
          </p:cNvSpPr>
          <p:nvPr>
            <p:ph type="title"/>
          </p:nvPr>
        </p:nvSpPr>
        <p:spPr/>
        <p:txBody>
          <a:bodyPr>
            <a:normAutofit/>
          </a:bodyPr>
          <a:lstStyle/>
          <a:p>
            <a:r>
              <a:rPr lang="en-US" dirty="0" smtClean="0">
                <a:latin typeface="Helvetica"/>
                <a:cs typeface="Helvetica"/>
              </a:rPr>
              <a:t>OverLay: Minimal Architecture</a:t>
            </a:r>
            <a:endParaRPr lang="en-US" dirty="0">
              <a:latin typeface="Helvetica"/>
              <a:cs typeface="Helvetica"/>
            </a:endParaRPr>
          </a:p>
        </p:txBody>
      </p:sp>
      <p:grpSp>
        <p:nvGrpSpPr>
          <p:cNvPr id="2" name="Group 1"/>
          <p:cNvGrpSpPr/>
          <p:nvPr/>
        </p:nvGrpSpPr>
        <p:grpSpPr>
          <a:xfrm>
            <a:off x="795636" y="5398214"/>
            <a:ext cx="4628010" cy="463515"/>
            <a:chOff x="795636" y="5398214"/>
            <a:chExt cx="4628010" cy="463515"/>
          </a:xfrm>
        </p:grpSpPr>
        <p:sp>
          <p:nvSpPr>
            <p:cNvPr id="150" name="TextBox 149"/>
            <p:cNvSpPr txBox="1"/>
            <p:nvPr/>
          </p:nvSpPr>
          <p:spPr>
            <a:xfrm>
              <a:off x="795636" y="5398214"/>
              <a:ext cx="1874986" cy="276999"/>
            </a:xfrm>
            <a:prstGeom prst="rect">
              <a:avLst/>
            </a:prstGeom>
            <a:noFill/>
            <a:effectLst/>
          </p:spPr>
          <p:txBody>
            <a:bodyPr wrap="square" rtlCol="0">
              <a:spAutoFit/>
            </a:bodyPr>
            <a:lstStyle/>
            <a:p>
              <a:pPr algn="ctr"/>
              <a:r>
                <a:rPr lang="en-US" sz="1200" dirty="0">
                  <a:latin typeface="Helvetica"/>
                  <a:cs typeface="Helvetica"/>
                </a:rPr>
                <a:t>(</a:t>
              </a:r>
              <a:r>
                <a:rPr lang="en-US" sz="1200" dirty="0" smtClean="0">
                  <a:latin typeface="Helvetica"/>
                  <a:cs typeface="Helvetica"/>
                </a:rPr>
                <a:t>image, “Botanist”</a:t>
              </a:r>
              <a:r>
                <a:rPr lang="en-US" sz="1200" dirty="0">
                  <a:latin typeface="Helvetica"/>
                  <a:cs typeface="Helvetica"/>
                </a:rPr>
                <a:t>)</a:t>
              </a:r>
            </a:p>
          </p:txBody>
        </p:sp>
        <p:cxnSp>
          <p:nvCxnSpPr>
            <p:cNvPr id="161" name="Straight Arrow Connector 160"/>
            <p:cNvCxnSpPr>
              <a:stCxn id="225" idx="3"/>
              <a:endCxn id="163" idx="1"/>
            </p:cNvCxnSpPr>
            <p:nvPr/>
          </p:nvCxnSpPr>
          <p:spPr>
            <a:xfrm>
              <a:off x="876216" y="5662560"/>
              <a:ext cx="360489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Rounded Rectangle 162"/>
            <p:cNvSpPr/>
            <p:nvPr/>
          </p:nvSpPr>
          <p:spPr>
            <a:xfrm>
              <a:off x="4481113" y="5463391"/>
              <a:ext cx="942533" cy="398338"/>
            </a:xfrm>
            <a:prstGeom prst="roundRect">
              <a:avLst/>
            </a:prstGeom>
            <a:solidFill>
              <a:schemeClr val="accent3"/>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SURF Features</a:t>
              </a:r>
              <a:endParaRPr lang="en-US" sz="1200" dirty="0">
                <a:solidFill>
                  <a:srgbClr val="FFFFFF"/>
                </a:solidFill>
                <a:latin typeface="Helvetica"/>
                <a:cs typeface="Helvetica"/>
              </a:endParaRPr>
            </a:p>
          </p:txBody>
        </p:sp>
      </p:grpSp>
      <p:grpSp>
        <p:nvGrpSpPr>
          <p:cNvPr id="3" name="Group 2"/>
          <p:cNvGrpSpPr/>
          <p:nvPr/>
        </p:nvGrpSpPr>
        <p:grpSpPr>
          <a:xfrm>
            <a:off x="5423646" y="3944146"/>
            <a:ext cx="1877554" cy="1718414"/>
            <a:chOff x="5423646" y="3944146"/>
            <a:chExt cx="1877554" cy="1718414"/>
          </a:xfrm>
        </p:grpSpPr>
        <p:cxnSp>
          <p:nvCxnSpPr>
            <p:cNvPr id="198" name="Elbow Connector 197"/>
            <p:cNvCxnSpPr>
              <a:stCxn id="163" idx="3"/>
              <a:endCxn id="236" idx="3"/>
            </p:cNvCxnSpPr>
            <p:nvPr/>
          </p:nvCxnSpPr>
          <p:spPr>
            <a:xfrm flipV="1">
              <a:off x="5423646" y="4429169"/>
              <a:ext cx="1063261" cy="1233391"/>
            </a:xfrm>
            <a:prstGeom prst="bentConnector2">
              <a:avLst/>
            </a:prstGeom>
            <a:ln w="28575"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36" name="Can 235"/>
            <p:cNvSpPr/>
            <p:nvPr/>
          </p:nvSpPr>
          <p:spPr>
            <a:xfrm>
              <a:off x="5672613" y="3944146"/>
              <a:ext cx="1628587" cy="485023"/>
            </a:xfrm>
            <a:prstGeom prst="can">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a:cs typeface="Helvetica"/>
                </a:rPr>
                <a:t>Annotation DB</a:t>
              </a:r>
              <a:endParaRPr lang="en-US" sz="1200" dirty="0">
                <a:latin typeface="Helvetica"/>
                <a:cs typeface="Helvetica"/>
              </a:endParaRPr>
            </a:p>
          </p:txBody>
        </p:sp>
      </p:grpSp>
      <p:grpSp>
        <p:nvGrpSpPr>
          <p:cNvPr id="4" name="Group 3"/>
          <p:cNvGrpSpPr/>
          <p:nvPr/>
        </p:nvGrpSpPr>
        <p:grpSpPr>
          <a:xfrm>
            <a:off x="2198014" y="1720007"/>
            <a:ext cx="7045456" cy="1024794"/>
            <a:chOff x="2198014" y="1720007"/>
            <a:chExt cx="7045456" cy="1024794"/>
          </a:xfrm>
        </p:grpSpPr>
        <p:grpSp>
          <p:nvGrpSpPr>
            <p:cNvPr id="73" name="Group 72"/>
            <p:cNvGrpSpPr/>
            <p:nvPr/>
          </p:nvGrpSpPr>
          <p:grpSpPr>
            <a:xfrm>
              <a:off x="3732575" y="1720007"/>
              <a:ext cx="5510895" cy="1024794"/>
              <a:chOff x="3732575" y="1720007"/>
              <a:chExt cx="5510895" cy="1024794"/>
            </a:xfrm>
          </p:grpSpPr>
          <p:grpSp>
            <p:nvGrpSpPr>
              <p:cNvPr id="26" name="Group 25"/>
              <p:cNvGrpSpPr/>
              <p:nvPr/>
            </p:nvGrpSpPr>
            <p:grpSpPr>
              <a:xfrm>
                <a:off x="4481112" y="1720007"/>
                <a:ext cx="3882406" cy="1024794"/>
                <a:chOff x="4481112" y="1720007"/>
                <a:chExt cx="3882406" cy="1024794"/>
              </a:xfrm>
            </p:grpSpPr>
            <p:sp>
              <p:nvSpPr>
                <p:cNvPr id="98" name="TextBox 97"/>
                <p:cNvSpPr txBox="1"/>
                <p:nvPr/>
              </p:nvSpPr>
              <p:spPr>
                <a:xfrm>
                  <a:off x="6486907" y="2467802"/>
                  <a:ext cx="1876611" cy="276999"/>
                </a:xfrm>
                <a:prstGeom prst="rect">
                  <a:avLst/>
                </a:prstGeom>
                <a:noFill/>
                <a:effectLst/>
              </p:spPr>
              <p:txBody>
                <a:bodyPr wrap="none" rtlCol="0">
                  <a:spAutoFit/>
                </a:bodyPr>
                <a:lstStyle/>
                <a:p>
                  <a:r>
                    <a:rPr lang="en-US" sz="1200" i="1" dirty="0" smtClean="0">
                      <a:latin typeface="Helvetica"/>
                      <a:cs typeface="Helvetica"/>
                    </a:rPr>
                    <a:t>GPU Optimized Pipeline</a:t>
                  </a:r>
                  <a:endParaRPr lang="en-US" sz="1200" i="1" dirty="0">
                    <a:latin typeface="Helvetica"/>
                    <a:cs typeface="Helvetica"/>
                  </a:endParaRPr>
                </a:p>
              </p:txBody>
            </p:sp>
            <p:grpSp>
              <p:nvGrpSpPr>
                <p:cNvPr id="99" name="Group 95"/>
                <p:cNvGrpSpPr/>
                <p:nvPr/>
              </p:nvGrpSpPr>
              <p:grpSpPr>
                <a:xfrm>
                  <a:off x="4481112" y="1720007"/>
                  <a:ext cx="3602063" cy="642280"/>
                  <a:chOff x="4363649" y="-11485"/>
                  <a:chExt cx="3602063" cy="688951"/>
                </a:xfrm>
                <a:effectLst/>
              </p:grpSpPr>
              <p:sp>
                <p:nvSpPr>
                  <p:cNvPr id="100" name="Rectangle 99"/>
                  <p:cNvSpPr/>
                  <p:nvPr/>
                </p:nvSpPr>
                <p:spPr>
                  <a:xfrm>
                    <a:off x="4363649" y="-11485"/>
                    <a:ext cx="3602063" cy="688951"/>
                  </a:xfrm>
                  <a:prstGeom prst="rect">
                    <a:avLst/>
                  </a:prstGeom>
                  <a:solidFill>
                    <a:schemeClr val="bg1">
                      <a:lumMod val="85000"/>
                    </a:schemeClr>
                  </a:solidFill>
                  <a:ln w="9525" cmpd="sng">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Helvetica"/>
                      <a:cs typeface="Helvetica"/>
                    </a:endParaRPr>
                  </a:p>
                </p:txBody>
              </p:sp>
              <p:sp>
                <p:nvSpPr>
                  <p:cNvPr id="101" name="Rounded Rectangle 100"/>
                  <p:cNvSpPr/>
                  <p:nvPr/>
                </p:nvSpPr>
                <p:spPr>
                  <a:xfrm>
                    <a:off x="5026138" y="180161"/>
                    <a:ext cx="660883" cy="333548"/>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SURF</a:t>
                    </a:r>
                    <a:endParaRPr lang="en-US" sz="1200" dirty="0">
                      <a:solidFill>
                        <a:srgbClr val="FFFFFF"/>
                      </a:solidFill>
                      <a:latin typeface="Helvetica"/>
                      <a:cs typeface="Helvetica"/>
                    </a:endParaRPr>
                  </a:p>
                </p:txBody>
              </p:sp>
              <p:cxnSp>
                <p:nvCxnSpPr>
                  <p:cNvPr id="102" name="Straight Arrow Connector 101"/>
                  <p:cNvCxnSpPr>
                    <a:stCxn id="101" idx="3"/>
                    <a:endCxn id="106" idx="1"/>
                  </p:cNvCxnSpPr>
                  <p:nvPr/>
                </p:nvCxnSpPr>
                <p:spPr>
                  <a:xfrm>
                    <a:off x="5687021" y="346935"/>
                    <a:ext cx="35198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Rounded Rectangle 102"/>
                  <p:cNvSpPr/>
                  <p:nvPr/>
                </p:nvSpPr>
                <p:spPr>
                  <a:xfrm>
                    <a:off x="6983862" y="184488"/>
                    <a:ext cx="690002" cy="333546"/>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Refine</a:t>
                    </a:r>
                    <a:endParaRPr lang="en-US" sz="1200" dirty="0">
                      <a:solidFill>
                        <a:srgbClr val="FFFFFF"/>
                      </a:solidFill>
                      <a:latin typeface="Helvetica"/>
                      <a:cs typeface="Helvetica"/>
                    </a:endParaRPr>
                  </a:p>
                </p:txBody>
              </p:sp>
              <p:sp>
                <p:nvSpPr>
                  <p:cNvPr id="106" name="Rounded Rectangle 105"/>
                  <p:cNvSpPr/>
                  <p:nvPr/>
                </p:nvSpPr>
                <p:spPr>
                  <a:xfrm>
                    <a:off x="6039002" y="180161"/>
                    <a:ext cx="660883" cy="333548"/>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Match</a:t>
                    </a:r>
                    <a:endParaRPr lang="en-US" sz="1200" dirty="0">
                      <a:solidFill>
                        <a:srgbClr val="FFFFFF"/>
                      </a:solidFill>
                      <a:latin typeface="Helvetica"/>
                      <a:cs typeface="Helvetica"/>
                    </a:endParaRPr>
                  </a:p>
                </p:txBody>
              </p:sp>
              <p:cxnSp>
                <p:nvCxnSpPr>
                  <p:cNvPr id="109" name="Straight Arrow Connector 108"/>
                  <p:cNvCxnSpPr>
                    <a:stCxn id="106" idx="3"/>
                    <a:endCxn id="103" idx="1"/>
                  </p:cNvCxnSpPr>
                  <p:nvPr/>
                </p:nvCxnSpPr>
                <p:spPr>
                  <a:xfrm>
                    <a:off x="6699885" y="346935"/>
                    <a:ext cx="283977" cy="432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15" name="TextBox 114"/>
              <p:cNvSpPr txBox="1"/>
              <p:nvPr/>
            </p:nvSpPr>
            <p:spPr>
              <a:xfrm>
                <a:off x="3732575" y="1800358"/>
                <a:ext cx="748538" cy="276999"/>
              </a:xfrm>
              <a:prstGeom prst="rect">
                <a:avLst/>
              </a:prstGeom>
              <a:noFill/>
              <a:effectLst/>
            </p:spPr>
            <p:txBody>
              <a:bodyPr wrap="square" rtlCol="0">
                <a:spAutoFit/>
              </a:bodyPr>
              <a:lstStyle/>
              <a:p>
                <a:pPr algn="ctr"/>
                <a:r>
                  <a:rPr lang="en-US" sz="1200" dirty="0" smtClean="0">
                    <a:latin typeface="Helvetica"/>
                    <a:cs typeface="Helvetica"/>
                  </a:rPr>
                  <a:t>frame</a:t>
                </a:r>
                <a:endParaRPr lang="en-US" sz="1200" dirty="0">
                  <a:latin typeface="Helvetica"/>
                  <a:cs typeface="Helvetica"/>
                </a:endParaRPr>
              </a:p>
            </p:txBody>
          </p:sp>
          <p:grpSp>
            <p:nvGrpSpPr>
              <p:cNvPr id="19" name="Group 18"/>
              <p:cNvGrpSpPr/>
              <p:nvPr/>
            </p:nvGrpSpPr>
            <p:grpSpPr>
              <a:xfrm>
                <a:off x="7791327" y="2058182"/>
                <a:ext cx="1452143" cy="342444"/>
                <a:chOff x="7791327" y="2058182"/>
                <a:chExt cx="1452143" cy="342444"/>
              </a:xfrm>
            </p:grpSpPr>
            <p:sp>
              <p:nvSpPr>
                <p:cNvPr id="118" name="TextBox 117"/>
                <p:cNvSpPr txBox="1"/>
                <p:nvPr/>
              </p:nvSpPr>
              <p:spPr>
                <a:xfrm>
                  <a:off x="7889889" y="2123627"/>
                  <a:ext cx="1353581" cy="276999"/>
                </a:xfrm>
                <a:prstGeom prst="rect">
                  <a:avLst/>
                </a:prstGeom>
                <a:noFill/>
                <a:effectLst/>
              </p:spPr>
              <p:txBody>
                <a:bodyPr wrap="square" rtlCol="0">
                  <a:spAutoFit/>
                </a:bodyPr>
                <a:lstStyle/>
                <a:p>
                  <a:pPr algn="ctr"/>
                  <a:r>
                    <a:rPr lang="en-US" sz="1200" dirty="0" smtClean="0">
                      <a:latin typeface="Helvetica"/>
                      <a:cs typeface="Helvetica"/>
                    </a:rPr>
                    <a:t>“Botanist”</a:t>
                  </a:r>
                  <a:endParaRPr lang="en-US" sz="1200" dirty="0">
                    <a:latin typeface="Helvetica"/>
                    <a:cs typeface="Helvetica"/>
                  </a:endParaRPr>
                </a:p>
              </p:txBody>
            </p:sp>
            <p:cxnSp>
              <p:nvCxnSpPr>
                <p:cNvPr id="123" name="Straight Arrow Connector 122"/>
                <p:cNvCxnSpPr>
                  <a:stCxn id="103" idx="3"/>
                </p:cNvCxnSpPr>
                <p:nvPr/>
              </p:nvCxnSpPr>
              <p:spPr>
                <a:xfrm>
                  <a:off x="7791327" y="2058182"/>
                  <a:ext cx="464499" cy="57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cxnSp>
          <p:nvCxnSpPr>
            <p:cNvPr id="112" name="Straight Arrow Connector 111"/>
            <p:cNvCxnSpPr>
              <a:stCxn id="233" idx="3"/>
              <a:endCxn id="101" idx="1"/>
            </p:cNvCxnSpPr>
            <p:nvPr/>
          </p:nvCxnSpPr>
          <p:spPr>
            <a:xfrm flipV="1">
              <a:off x="2198014" y="2054149"/>
              <a:ext cx="2945587" cy="850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2" name="Rectangle 161"/>
          <p:cNvSpPr/>
          <p:nvPr/>
        </p:nvSpPr>
        <p:spPr>
          <a:xfrm>
            <a:off x="3244455" y="1754688"/>
            <a:ext cx="433673" cy="408735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N</a:t>
            </a:r>
          </a:p>
          <a:p>
            <a:pPr algn="ctr"/>
            <a:r>
              <a:rPr lang="en-US" sz="2000" b="1" dirty="0" smtClean="0">
                <a:latin typeface="Helvetica"/>
                <a:cs typeface="Helvetica"/>
              </a:rPr>
              <a:t>E</a:t>
            </a:r>
          </a:p>
          <a:p>
            <a:pPr algn="ctr"/>
            <a:r>
              <a:rPr lang="en-US" sz="2000" b="1" dirty="0" smtClean="0">
                <a:latin typeface="Helvetica"/>
                <a:cs typeface="Helvetica"/>
              </a:rPr>
              <a:t>T</a:t>
            </a:r>
          </a:p>
          <a:p>
            <a:pPr algn="ctr"/>
            <a:r>
              <a:rPr lang="en-US" sz="2000" b="1" dirty="0" smtClean="0">
                <a:latin typeface="Helvetica"/>
                <a:cs typeface="Helvetica"/>
              </a:rPr>
              <a:t>W</a:t>
            </a:r>
          </a:p>
          <a:p>
            <a:pPr algn="ctr"/>
            <a:r>
              <a:rPr lang="en-US" sz="2000" b="1" dirty="0" smtClean="0">
                <a:latin typeface="Helvetica"/>
                <a:cs typeface="Helvetica"/>
              </a:rPr>
              <a:t>O</a:t>
            </a:r>
          </a:p>
          <a:p>
            <a:pPr algn="ctr"/>
            <a:r>
              <a:rPr lang="en-US" sz="2000" b="1" dirty="0" smtClean="0">
                <a:latin typeface="Helvetica"/>
                <a:cs typeface="Helvetica"/>
              </a:rPr>
              <a:t>R</a:t>
            </a:r>
          </a:p>
          <a:p>
            <a:pPr algn="ctr"/>
            <a:r>
              <a:rPr lang="en-US" sz="2000" b="1" dirty="0" smtClean="0">
                <a:latin typeface="Helvetica"/>
                <a:cs typeface="Helvetica"/>
              </a:rPr>
              <a:t>K</a:t>
            </a:r>
            <a:endParaRPr lang="en-US" sz="2000" b="1" dirty="0">
              <a:latin typeface="Helvetica"/>
              <a:cs typeface="Helvetica"/>
            </a:endParaRPr>
          </a:p>
        </p:txBody>
      </p:sp>
      <p:cxnSp>
        <p:nvCxnSpPr>
          <p:cNvPr id="164" name="Straight Arrow Connector 163"/>
          <p:cNvCxnSpPr>
            <a:stCxn id="236" idx="1"/>
            <a:endCxn id="106" idx="2"/>
          </p:cNvCxnSpPr>
          <p:nvPr/>
        </p:nvCxnSpPr>
        <p:spPr>
          <a:xfrm flipV="1">
            <a:off x="6486907" y="2209625"/>
            <a:ext cx="0" cy="17345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208D4FBB-8E65-7B4D-B837-2856490BFAE4}" type="slidenum">
              <a:rPr lang="en-US" smtClean="0"/>
              <a:t>18</a:t>
            </a:fld>
            <a:endParaRPr lang="en-US"/>
          </a:p>
        </p:txBody>
      </p:sp>
    </p:spTree>
    <p:extLst>
      <p:ext uri="{BB962C8B-B14F-4D97-AF65-F5344CB8AC3E}">
        <p14:creationId xmlns:p14="http://schemas.microsoft.com/office/powerpoint/2010/main" val="1553548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upRigh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Right)">
                                      <p:cBhvr>
                                        <p:cTn id="27" dur="500"/>
                                        <p:tgtEl>
                                          <p:spTgt spid="4"/>
                                        </p:tgtEl>
                                      </p:cBhvr>
                                    </p:animEffect>
                                  </p:childTnLst>
                                </p:cTn>
                              </p:par>
                              <p:par>
                                <p:cTn id="28" presetID="18" presetClass="entr" presetSubtype="3" fill="hold" nodeType="withEffect">
                                  <p:stCondLst>
                                    <p:cond delay="0"/>
                                  </p:stCondLst>
                                  <p:childTnLst>
                                    <p:set>
                                      <p:cBhvr>
                                        <p:cTn id="29" dur="1" fill="hold">
                                          <p:stCondLst>
                                            <p:cond delay="0"/>
                                          </p:stCondLst>
                                        </p:cTn>
                                        <p:tgtEl>
                                          <p:spTgt spid="164"/>
                                        </p:tgtEl>
                                        <p:attrNameLst>
                                          <p:attrName>style.visibility</p:attrName>
                                        </p:attrNameLst>
                                      </p:cBhvr>
                                      <p:to>
                                        <p:strVal val="visible"/>
                                      </p:to>
                                    </p:set>
                                    <p:animEffect transition="in" filter="strips(upRight)">
                                      <p:cBhvr>
                                        <p:cTn id="30"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Engineering Limits</a:t>
            </a:r>
            <a:endParaRPr lang="en-US" dirty="0">
              <a:latin typeface="Helvetica"/>
              <a:cs typeface="Helvetica"/>
            </a:endParaRPr>
          </a:p>
        </p:txBody>
      </p:sp>
      <p:grpSp>
        <p:nvGrpSpPr>
          <p:cNvPr id="6" name="Group 5"/>
          <p:cNvGrpSpPr/>
          <p:nvPr/>
        </p:nvGrpSpPr>
        <p:grpSpPr>
          <a:xfrm>
            <a:off x="77583" y="4310507"/>
            <a:ext cx="3600401" cy="1366449"/>
            <a:chOff x="33699" y="4871820"/>
            <a:chExt cx="3235220" cy="1615285"/>
          </a:xfrm>
          <a:solidFill>
            <a:schemeClr val="accent2"/>
          </a:solidFill>
        </p:grpSpPr>
        <p:grpSp>
          <p:nvGrpSpPr>
            <p:cNvPr id="7" name="Group 6"/>
            <p:cNvGrpSpPr/>
            <p:nvPr/>
          </p:nvGrpSpPr>
          <p:grpSpPr>
            <a:xfrm>
              <a:off x="68520" y="4871820"/>
              <a:ext cx="3200399" cy="1615285"/>
              <a:chOff x="1438657" y="4338420"/>
              <a:chExt cx="3809999" cy="1615285"/>
            </a:xfrm>
            <a:grpFill/>
          </p:grpSpPr>
          <p:sp>
            <p:nvSpPr>
              <p:cNvPr id="9" name="Cube 8"/>
              <p:cNvSpPr/>
              <p:nvPr/>
            </p:nvSpPr>
            <p:spPr>
              <a:xfrm>
                <a:off x="1438657" y="4505905"/>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0" name="Can 9"/>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1" name="Can 10"/>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2" name="Can 11"/>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3" name="Can 12"/>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4" name="Can 13"/>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5" name="Can 14"/>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6" name="Can 15"/>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7" name="Can 16"/>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8" name="Rectangle 7"/>
            <p:cNvSpPr/>
            <p:nvPr/>
          </p:nvSpPr>
          <p:spPr>
            <a:xfrm>
              <a:off x="33699" y="5611568"/>
              <a:ext cx="2916767" cy="618500"/>
            </a:xfrm>
            <a:prstGeom prst="rect">
              <a:avLst/>
            </a:prstGeom>
            <a:noFill/>
            <a:ln>
              <a:noFill/>
            </a:ln>
          </p:spPr>
          <p:txBody>
            <a:bodyPr wrap="square">
              <a:spAutoFit/>
            </a:bodyPr>
            <a:lstStyle/>
            <a:p>
              <a:pPr algn="ctr"/>
              <a:r>
                <a:rPr lang="en-US" sz="2800" b="1" i="1" dirty="0" smtClean="0">
                  <a:solidFill>
                    <a:schemeClr val="bg1"/>
                  </a:solidFill>
                  <a:latin typeface="Helvetica" charset="0"/>
                  <a:ea typeface="Helvetica" charset="0"/>
                  <a:cs typeface="Helvetica" charset="0"/>
                </a:rPr>
                <a:t>Network</a:t>
              </a:r>
              <a:r>
                <a:rPr lang="en-US" sz="2800" dirty="0">
                  <a:solidFill>
                    <a:schemeClr val="bg1"/>
                  </a:solidFill>
                  <a:latin typeface="Helvetica"/>
                  <a:cs typeface="Helvetica"/>
                </a:rPr>
                <a:t> ≈</a:t>
              </a:r>
              <a:r>
                <a:rPr lang="en-US" sz="2800" b="1" i="1" dirty="0" smtClean="0">
                  <a:solidFill>
                    <a:schemeClr val="bg1"/>
                  </a:solidFill>
                  <a:latin typeface="Helvetica" charset="0"/>
                  <a:ea typeface="Helvetica" charset="0"/>
                  <a:cs typeface="Helvetica" charset="0"/>
                </a:rPr>
                <a:t> 302 </a:t>
              </a:r>
              <a:r>
                <a:rPr lang="en-US" sz="2800" b="1" i="1" dirty="0" err="1" smtClean="0">
                  <a:solidFill>
                    <a:schemeClr val="bg1"/>
                  </a:solidFill>
                  <a:latin typeface="Helvetica" charset="0"/>
                  <a:ea typeface="Helvetica" charset="0"/>
                  <a:cs typeface="Helvetica" charset="0"/>
                </a:rPr>
                <a:t>ms</a:t>
              </a:r>
              <a:endParaRPr lang="en-US" sz="2800" b="1" i="1" dirty="0" smtClean="0">
                <a:solidFill>
                  <a:schemeClr val="bg1"/>
                </a:solidFill>
                <a:latin typeface="Helvetica" charset="0"/>
                <a:ea typeface="Helvetica" charset="0"/>
                <a:cs typeface="Helvetica" charset="0"/>
              </a:endParaRPr>
            </a:p>
          </p:txBody>
        </p:sp>
      </p:grpSp>
      <p:grpSp>
        <p:nvGrpSpPr>
          <p:cNvPr id="18" name="Group 17"/>
          <p:cNvGrpSpPr/>
          <p:nvPr/>
        </p:nvGrpSpPr>
        <p:grpSpPr>
          <a:xfrm>
            <a:off x="47657" y="3406079"/>
            <a:ext cx="3634801" cy="1357903"/>
            <a:chOff x="10467" y="4871820"/>
            <a:chExt cx="3266131" cy="1605183"/>
          </a:xfrm>
          <a:solidFill>
            <a:schemeClr val="accent2"/>
          </a:solidFill>
        </p:grpSpPr>
        <p:grpSp>
          <p:nvGrpSpPr>
            <p:cNvPr id="19" name="Group 18"/>
            <p:cNvGrpSpPr/>
            <p:nvPr/>
          </p:nvGrpSpPr>
          <p:grpSpPr>
            <a:xfrm>
              <a:off x="76199" y="4871820"/>
              <a:ext cx="3200399" cy="1605183"/>
              <a:chOff x="1447799" y="4338420"/>
              <a:chExt cx="3809999" cy="1605183"/>
            </a:xfrm>
            <a:grpFill/>
          </p:grpSpPr>
          <p:sp>
            <p:nvSpPr>
              <p:cNvPr id="21" name="Cube 20"/>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2" name="Can 21"/>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3" name="Can 22"/>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4" name="Can 23"/>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5" name="Can 24"/>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6" name="Can 25"/>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7" name="Can 26"/>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8" name="Can 27"/>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9" name="Can 28"/>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20" name="Rectangle 19"/>
            <p:cNvSpPr/>
            <p:nvPr/>
          </p:nvSpPr>
          <p:spPr>
            <a:xfrm>
              <a:off x="10467" y="5611566"/>
              <a:ext cx="3017646" cy="618501"/>
            </a:xfrm>
            <a:prstGeom prst="rect">
              <a:avLst/>
            </a:prstGeom>
            <a:noFill/>
            <a:ln>
              <a:noFill/>
            </a:ln>
          </p:spPr>
          <p:txBody>
            <a:bodyPr wrap="square">
              <a:spAutoFit/>
            </a:bodyPr>
            <a:lstStyle/>
            <a:p>
              <a:pPr algn="ctr"/>
              <a:r>
                <a:rPr lang="en-US" sz="2800" b="1" i="1" dirty="0" smtClean="0">
                  <a:solidFill>
                    <a:schemeClr val="bg1"/>
                  </a:solidFill>
                  <a:latin typeface="Helvetica" charset="0"/>
                  <a:ea typeface="Helvetica" charset="0"/>
                  <a:cs typeface="Helvetica" charset="0"/>
                </a:rPr>
                <a:t>Extraction</a:t>
              </a:r>
              <a:r>
                <a:rPr lang="en-US" sz="2800" dirty="0">
                  <a:solidFill>
                    <a:schemeClr val="bg1"/>
                  </a:solidFill>
                  <a:latin typeface="Helvetica"/>
                  <a:cs typeface="Helvetica"/>
                </a:rPr>
                <a:t> ≈</a:t>
              </a:r>
              <a:r>
                <a:rPr lang="en-US" sz="2800" b="1" i="1" dirty="0" smtClean="0">
                  <a:solidFill>
                    <a:schemeClr val="bg1"/>
                  </a:solidFill>
                  <a:latin typeface="Helvetica" charset="0"/>
                  <a:ea typeface="Helvetica" charset="0"/>
                  <a:cs typeface="Helvetica" charset="0"/>
                </a:rPr>
                <a:t> 29 </a:t>
              </a:r>
              <a:r>
                <a:rPr lang="en-US" sz="2800" b="1" i="1" dirty="0" err="1" smtClean="0">
                  <a:solidFill>
                    <a:schemeClr val="bg1"/>
                  </a:solidFill>
                  <a:latin typeface="Helvetica" charset="0"/>
                  <a:ea typeface="Helvetica" charset="0"/>
                  <a:cs typeface="Helvetica" charset="0"/>
                </a:rPr>
                <a:t>ms</a:t>
              </a:r>
              <a:endParaRPr lang="en-US" sz="2800" b="1" i="1" dirty="0" smtClean="0">
                <a:solidFill>
                  <a:schemeClr val="bg1"/>
                </a:solidFill>
                <a:latin typeface="Helvetica" charset="0"/>
                <a:ea typeface="Helvetica" charset="0"/>
                <a:cs typeface="Helvetica" charset="0"/>
              </a:endParaRPr>
            </a:p>
          </p:txBody>
        </p:sp>
      </p:grpSp>
      <p:grpSp>
        <p:nvGrpSpPr>
          <p:cNvPr id="30" name="Group 29"/>
          <p:cNvGrpSpPr/>
          <p:nvPr/>
        </p:nvGrpSpPr>
        <p:grpSpPr>
          <a:xfrm>
            <a:off x="117932" y="2489847"/>
            <a:ext cx="3561650" cy="1357903"/>
            <a:chOff x="76199" y="4871820"/>
            <a:chExt cx="3200399" cy="1605183"/>
          </a:xfrm>
          <a:solidFill>
            <a:schemeClr val="accent2"/>
          </a:solidFill>
        </p:grpSpPr>
        <p:grpSp>
          <p:nvGrpSpPr>
            <p:cNvPr id="31" name="Group 30"/>
            <p:cNvGrpSpPr/>
            <p:nvPr/>
          </p:nvGrpSpPr>
          <p:grpSpPr>
            <a:xfrm>
              <a:off x="76199" y="4871820"/>
              <a:ext cx="3200399" cy="1605183"/>
              <a:chOff x="1447799" y="4338420"/>
              <a:chExt cx="3809999" cy="1605183"/>
            </a:xfrm>
            <a:grpFill/>
          </p:grpSpPr>
          <p:sp>
            <p:nvSpPr>
              <p:cNvPr id="33" name="Cube 32"/>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4" name="Can 33"/>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5" name="Can 34"/>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6" name="Can 35"/>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7" name="Can 36"/>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8" name="Can 37"/>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9" name="Can 38"/>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0" name="Can 39"/>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1" name="Can 40"/>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32" name="Rectangle 31"/>
            <p:cNvSpPr/>
            <p:nvPr/>
          </p:nvSpPr>
          <p:spPr>
            <a:xfrm>
              <a:off x="114160" y="5611566"/>
              <a:ext cx="2836305" cy="618501"/>
            </a:xfrm>
            <a:prstGeom prst="rect">
              <a:avLst/>
            </a:prstGeom>
            <a:grpFill/>
            <a:ln>
              <a:noFill/>
            </a:ln>
          </p:spPr>
          <p:txBody>
            <a:bodyPr wrap="square">
              <a:spAutoFit/>
            </a:bodyPr>
            <a:lstStyle/>
            <a:p>
              <a:pPr algn="ctr"/>
              <a:r>
                <a:rPr lang="en-US" sz="2800" b="1" i="1" dirty="0" smtClean="0">
                  <a:solidFill>
                    <a:schemeClr val="bg1"/>
                  </a:solidFill>
                  <a:latin typeface="Helvetica" charset="0"/>
                  <a:ea typeface="Helvetica" charset="0"/>
                  <a:cs typeface="Helvetica" charset="0"/>
                </a:rPr>
                <a:t>Matching</a:t>
              </a:r>
              <a:r>
                <a:rPr lang="en-US" sz="2800" dirty="0">
                  <a:latin typeface="Helvetica"/>
                  <a:cs typeface="Helvetica"/>
                </a:rPr>
                <a:t> </a:t>
              </a:r>
              <a:r>
                <a:rPr lang="en-US" sz="2800" dirty="0" smtClean="0">
                  <a:solidFill>
                    <a:schemeClr val="bg1"/>
                  </a:solidFill>
                  <a:latin typeface="Helvetica"/>
                  <a:cs typeface="Helvetica"/>
                </a:rPr>
                <a:t>≈</a:t>
              </a:r>
              <a:r>
                <a:rPr lang="en-US" sz="2800" b="1" i="1" dirty="0" smtClean="0">
                  <a:solidFill>
                    <a:schemeClr val="bg1"/>
                  </a:solidFill>
                  <a:latin typeface="Helvetica" charset="0"/>
                  <a:ea typeface="Helvetica" charset="0"/>
                  <a:cs typeface="Helvetica" charset="0"/>
                </a:rPr>
                <a:t>1 sec</a:t>
              </a:r>
            </a:p>
          </p:txBody>
        </p:sp>
      </p:grpSp>
      <p:grpSp>
        <p:nvGrpSpPr>
          <p:cNvPr id="42" name="Group 41"/>
          <p:cNvGrpSpPr/>
          <p:nvPr/>
        </p:nvGrpSpPr>
        <p:grpSpPr>
          <a:xfrm>
            <a:off x="4006648" y="3468666"/>
            <a:ext cx="3561650" cy="1357903"/>
            <a:chOff x="76199" y="4871820"/>
            <a:chExt cx="3200399" cy="1605183"/>
          </a:xfrm>
          <a:solidFill>
            <a:schemeClr val="accent3"/>
          </a:solidFill>
        </p:grpSpPr>
        <p:grpSp>
          <p:nvGrpSpPr>
            <p:cNvPr id="43" name="Group 42"/>
            <p:cNvGrpSpPr/>
            <p:nvPr/>
          </p:nvGrpSpPr>
          <p:grpSpPr>
            <a:xfrm>
              <a:off x="76199" y="4871820"/>
              <a:ext cx="3200399" cy="1605183"/>
              <a:chOff x="1447799" y="4338420"/>
              <a:chExt cx="3809999" cy="1605183"/>
            </a:xfrm>
            <a:grpFill/>
          </p:grpSpPr>
          <p:sp>
            <p:nvSpPr>
              <p:cNvPr id="45" name="Cube 44"/>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6" name="Can 45"/>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7" name="Can 46"/>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8" name="Can 47"/>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9" name="Can 48"/>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50" name="Can 49"/>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51" name="Can 50"/>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52" name="Can 51"/>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53" name="Can 52"/>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44" name="Rectangle 43"/>
            <p:cNvSpPr/>
            <p:nvPr/>
          </p:nvSpPr>
          <p:spPr>
            <a:xfrm>
              <a:off x="114160" y="5611566"/>
              <a:ext cx="2836305" cy="618501"/>
            </a:xfrm>
            <a:prstGeom prst="rect">
              <a:avLst/>
            </a:prstGeom>
            <a:grpFill/>
            <a:ln>
              <a:noFill/>
            </a:ln>
          </p:spPr>
          <p:txBody>
            <a:bodyPr wrap="square">
              <a:spAutoFit/>
            </a:bodyPr>
            <a:lstStyle/>
            <a:p>
              <a:pPr algn="ctr"/>
              <a:r>
                <a:rPr lang="en-US" sz="2800" b="1" i="1" dirty="0" smtClean="0">
                  <a:solidFill>
                    <a:schemeClr val="bg1"/>
                  </a:solidFill>
                  <a:latin typeface="Helvetica" charset="0"/>
                  <a:ea typeface="Helvetica" charset="0"/>
                  <a:cs typeface="Helvetica" charset="0"/>
                </a:rPr>
                <a:t>Accuracy</a:t>
              </a:r>
              <a:r>
                <a:rPr lang="en-US" sz="2800" dirty="0">
                  <a:solidFill>
                    <a:schemeClr val="bg1"/>
                  </a:solidFill>
                  <a:latin typeface="Helvetica"/>
                  <a:cs typeface="Helvetica"/>
                </a:rPr>
                <a:t> ≈</a:t>
              </a:r>
              <a:r>
                <a:rPr lang="en-US" sz="2800" b="1" i="1" dirty="0" smtClean="0">
                  <a:solidFill>
                    <a:schemeClr val="bg1"/>
                  </a:solidFill>
                  <a:latin typeface="Helvetica" charset="0"/>
                  <a:ea typeface="Helvetica" charset="0"/>
                  <a:cs typeface="Helvetica" charset="0"/>
                </a:rPr>
                <a:t> 95%</a:t>
              </a:r>
            </a:p>
          </p:txBody>
        </p:sp>
      </p:grpSp>
      <p:sp>
        <p:nvSpPr>
          <p:cNvPr id="54" name="Rectangle 53"/>
          <p:cNvSpPr/>
          <p:nvPr/>
        </p:nvSpPr>
        <p:spPr>
          <a:xfrm>
            <a:off x="4010142" y="5232723"/>
            <a:ext cx="1709494" cy="3637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Helvetica" charset="0"/>
                <a:ea typeface="Helvetica" charset="0"/>
                <a:cs typeface="Helvetica" charset="0"/>
              </a:rPr>
              <a:t>GPU on Cloud</a:t>
            </a:r>
          </a:p>
        </p:txBody>
      </p:sp>
      <p:cxnSp>
        <p:nvCxnSpPr>
          <p:cNvPr id="55" name="Curved Connector 54"/>
          <p:cNvCxnSpPr>
            <a:stCxn id="21" idx="5"/>
            <a:endCxn id="54" idx="1"/>
          </p:cNvCxnSpPr>
          <p:nvPr/>
        </p:nvCxnSpPr>
        <p:spPr>
          <a:xfrm>
            <a:off x="3682458" y="3993488"/>
            <a:ext cx="327684" cy="1421100"/>
          </a:xfrm>
          <a:prstGeom prst="curvedConnector3">
            <a:avLst>
              <a:gd name="adj1" fmla="val 50000"/>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953721" y="1330182"/>
            <a:ext cx="2222227" cy="375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Helvetica" charset="0"/>
                <a:ea typeface="Helvetica" charset="0"/>
                <a:cs typeface="Helvetica" charset="0"/>
              </a:rPr>
              <a:t>Function of DB size</a:t>
            </a:r>
          </a:p>
        </p:txBody>
      </p:sp>
      <p:cxnSp>
        <p:nvCxnSpPr>
          <p:cNvPr id="61" name="Curved Connector 60"/>
          <p:cNvCxnSpPr>
            <a:stCxn id="33" idx="5"/>
            <a:endCxn id="60" idx="1"/>
          </p:cNvCxnSpPr>
          <p:nvPr/>
        </p:nvCxnSpPr>
        <p:spPr>
          <a:xfrm flipV="1">
            <a:off x="3679582" y="1517873"/>
            <a:ext cx="274139" cy="1559383"/>
          </a:xfrm>
          <a:prstGeom prst="curvedConnector3">
            <a:avLst>
              <a:gd name="adj1" fmla="val 50000"/>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7515371" y="2340514"/>
            <a:ext cx="890121" cy="3637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Helvetica" charset="0"/>
                <a:ea typeface="Helvetica" charset="0"/>
                <a:cs typeface="Helvetica" charset="0"/>
              </a:rPr>
              <a:t>SURF</a:t>
            </a:r>
          </a:p>
        </p:txBody>
      </p:sp>
      <p:sp>
        <p:nvSpPr>
          <p:cNvPr id="70" name="Rectangle 69"/>
          <p:cNvSpPr/>
          <p:nvPr/>
        </p:nvSpPr>
        <p:spPr>
          <a:xfrm>
            <a:off x="6760564" y="5232723"/>
            <a:ext cx="2300150" cy="3637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Helvetica" charset="0"/>
                <a:ea typeface="Helvetica" charset="0"/>
                <a:cs typeface="Helvetica" charset="0"/>
              </a:rPr>
              <a:t>Many corner cases..</a:t>
            </a:r>
          </a:p>
        </p:txBody>
      </p:sp>
      <p:cxnSp>
        <p:nvCxnSpPr>
          <p:cNvPr id="72" name="Curved Connector 71"/>
          <p:cNvCxnSpPr>
            <a:stCxn id="45" idx="3"/>
            <a:endCxn id="70" idx="0"/>
          </p:cNvCxnSpPr>
          <p:nvPr/>
        </p:nvCxnSpPr>
        <p:spPr>
          <a:xfrm rot="16200000" flipH="1">
            <a:off x="6566923" y="3889007"/>
            <a:ext cx="406154" cy="2281277"/>
          </a:xfrm>
          <a:prstGeom prst="curvedConnector3">
            <a:avLst>
              <a:gd name="adj1" fmla="val 50000"/>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Curved Connector 74"/>
          <p:cNvCxnSpPr>
            <a:stCxn id="45" idx="0"/>
            <a:endCxn id="69" idx="2"/>
          </p:cNvCxnSpPr>
          <p:nvPr/>
        </p:nvCxnSpPr>
        <p:spPr>
          <a:xfrm rot="5400000" flipH="1" flipV="1">
            <a:off x="6504228" y="2145600"/>
            <a:ext cx="897561" cy="2014848"/>
          </a:xfrm>
          <a:prstGeom prst="curvedConnector3">
            <a:avLst>
              <a:gd name="adj1" fmla="val 50000"/>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08D4FBB-8E65-7B4D-B837-2856490BFAE4}" type="slidenum">
              <a:rPr lang="en-US" smtClean="0"/>
              <a:t>19</a:t>
            </a:fld>
            <a:endParaRPr lang="en-US"/>
          </a:p>
        </p:txBody>
      </p:sp>
      <p:sp>
        <p:nvSpPr>
          <p:cNvPr id="5" name="Rectangle 4"/>
          <p:cNvSpPr/>
          <p:nvPr/>
        </p:nvSpPr>
        <p:spPr>
          <a:xfrm>
            <a:off x="0" y="5817245"/>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Matching latency too high for real-time</a:t>
            </a:r>
          </a:p>
        </p:txBody>
      </p:sp>
      <p:sp>
        <p:nvSpPr>
          <p:cNvPr id="4" name="Rectangle 3"/>
          <p:cNvSpPr/>
          <p:nvPr/>
        </p:nvSpPr>
        <p:spPr>
          <a:xfrm>
            <a:off x="59960" y="2470900"/>
            <a:ext cx="3692284" cy="1401977"/>
          </a:xfrm>
          <a:prstGeom prst="rect">
            <a:avLst/>
          </a:prstGeom>
          <a:noFill/>
          <a:ln w="762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19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18" presetClass="entr" presetSubtype="6"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strips(downRight)">
                                      <p:cBhvr>
                                        <p:cTn id="18" dur="500"/>
                                        <p:tgtEl>
                                          <p:spTgt spid="5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8" presetClass="entr" presetSubtype="3"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strips(upRight)">
                                      <p:cBhvr>
                                        <p:cTn id="32" dur="500"/>
                                        <p:tgtEl>
                                          <p:spTgt spid="6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0-#ppt_h/2"/>
                                          </p:val>
                                        </p:tav>
                                        <p:tav tm="100000">
                                          <p:val>
                                            <p:strVal val="#ppt_y"/>
                                          </p:val>
                                        </p:tav>
                                      </p:tavLst>
                                    </p:anim>
                                  </p:childTnLst>
                                </p:cTn>
                              </p:par>
                            </p:childTnLst>
                          </p:cTn>
                        </p:par>
                        <p:par>
                          <p:cTn id="43" fill="hold">
                            <p:stCondLst>
                              <p:cond delay="500"/>
                            </p:stCondLst>
                            <p:childTnLst>
                              <p:par>
                                <p:cTn id="44" presetID="18" presetClass="entr" presetSubtype="6"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strips(downRight)">
                                      <p:cBhvr>
                                        <p:cTn id="46" dur="500"/>
                                        <p:tgtEl>
                                          <p:spTgt spid="75"/>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childTnLst>
                          </p:cTn>
                        </p:par>
                        <p:par>
                          <p:cTn id="51" fill="hold">
                            <p:stCondLst>
                              <p:cond delay="1500"/>
                            </p:stCondLst>
                            <p:childTnLst>
                              <p:par>
                                <p:cTn id="52" presetID="18" presetClass="entr" presetSubtype="6"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strips(downRight)">
                                      <p:cBhvr>
                                        <p:cTn id="54" dur="500"/>
                                        <p:tgtEl>
                                          <p:spTgt spid="72"/>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0" grpId="0" animBg="1"/>
      <p:bldP spid="69" grpId="0" animBg="1"/>
      <p:bldP spid="70" grpId="0" animBg="1"/>
      <p:bldP spid="5"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Idea</a:t>
            </a:r>
            <a:endParaRPr lang="en-US" dirty="0">
              <a:latin typeface="Helvetica"/>
              <a:cs typeface="Helvetica"/>
            </a:endParaRPr>
          </a:p>
        </p:txBody>
      </p:sp>
      <p:sp>
        <p:nvSpPr>
          <p:cNvPr id="3" name="Content Placeholder 2"/>
          <p:cNvSpPr>
            <a:spLocks noGrp="1"/>
          </p:cNvSpPr>
          <p:nvPr>
            <p:ph idx="1"/>
          </p:nvPr>
        </p:nvSpPr>
        <p:spPr/>
        <p:txBody>
          <a:bodyPr/>
          <a:lstStyle/>
          <a:p>
            <a:r>
              <a:rPr lang="en-US" dirty="0" smtClean="0">
                <a:latin typeface="Helvetica"/>
                <a:cs typeface="Helvetica"/>
              </a:rPr>
              <a:t>Allow random indoor object tagging</a:t>
            </a:r>
          </a:p>
          <a:p>
            <a:r>
              <a:rPr lang="en-US" dirty="0" smtClean="0">
                <a:latin typeface="Helvetica"/>
                <a:cs typeface="Helvetica"/>
              </a:rPr>
              <a:t>Others should be able to retrieve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446" y="0"/>
            <a:ext cx="9167446" cy="6890361"/>
          </a:xfrm>
          <a:prstGeom prst="rect">
            <a:avLst/>
          </a:prstGeom>
        </p:spPr>
      </p:pic>
      <p:sp>
        <p:nvSpPr>
          <p:cNvPr id="7" name="Rounded Rectangular Callout 6"/>
          <p:cNvSpPr/>
          <p:nvPr/>
        </p:nvSpPr>
        <p:spPr>
          <a:xfrm>
            <a:off x="4800600" y="2600999"/>
            <a:ext cx="1371600" cy="612648"/>
          </a:xfrm>
          <a:prstGeom prst="wedgeRoundRectCallout">
            <a:avLst/>
          </a:prstGeom>
          <a:solidFill>
            <a:schemeClr val="accent4">
              <a:alpha val="52000"/>
            </a:schemeClr>
          </a:solidFill>
          <a:ln>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latin typeface="Helvetica"/>
                <a:cs typeface="Helvetica"/>
              </a:rPr>
              <a:t>Faulty Monitor</a:t>
            </a:r>
            <a:endParaRPr lang="en-US" dirty="0">
              <a:latin typeface="Helvetica"/>
              <a:cs typeface="Helvetica"/>
            </a:endParaRPr>
          </a:p>
        </p:txBody>
      </p:sp>
      <p:sp>
        <p:nvSpPr>
          <p:cNvPr id="8" name="Rounded Rectangular Callout 7"/>
          <p:cNvSpPr/>
          <p:nvPr/>
        </p:nvSpPr>
        <p:spPr>
          <a:xfrm>
            <a:off x="596908" y="3409156"/>
            <a:ext cx="1496457" cy="467924"/>
          </a:xfrm>
          <a:prstGeom prst="wedgeRoundRectCallout">
            <a:avLst/>
          </a:prstGeom>
          <a:solidFill>
            <a:schemeClr val="accent4">
              <a:alpha val="52000"/>
            </a:schemeClr>
          </a:solidFill>
          <a:ln>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latin typeface="Helvetica"/>
                <a:cs typeface="Helvetica"/>
              </a:rPr>
              <a:t>Return CDs</a:t>
            </a:r>
            <a:endParaRPr lang="en-US" dirty="0">
              <a:latin typeface="Helvetica"/>
              <a:cs typeface="Helvetica"/>
            </a:endParaRPr>
          </a:p>
        </p:txBody>
      </p:sp>
      <p:sp>
        <p:nvSpPr>
          <p:cNvPr id="9" name="Rounded Rectangular Callout 8"/>
          <p:cNvSpPr/>
          <p:nvPr/>
        </p:nvSpPr>
        <p:spPr>
          <a:xfrm>
            <a:off x="1066800" y="762000"/>
            <a:ext cx="1600200" cy="688848"/>
          </a:xfrm>
          <a:prstGeom prst="wedgeRoundRectCallout">
            <a:avLst/>
          </a:prstGeom>
          <a:solidFill>
            <a:srgbClr val="FFC000">
              <a:alpha val="48000"/>
            </a:srgb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Helvetica"/>
                <a:cs typeface="Helvetica"/>
              </a:rPr>
              <a:t>Last year’s tax statements </a:t>
            </a:r>
            <a:endParaRPr lang="en-US" sz="1600" dirty="0">
              <a:latin typeface="Helvetica"/>
              <a:cs typeface="Helvetica"/>
            </a:endParaRPr>
          </a:p>
        </p:txBody>
      </p:sp>
      <p:sp>
        <p:nvSpPr>
          <p:cNvPr id="10" name="Rounded Rectangular Callout 9"/>
          <p:cNvSpPr/>
          <p:nvPr/>
        </p:nvSpPr>
        <p:spPr>
          <a:xfrm>
            <a:off x="7086600" y="3138855"/>
            <a:ext cx="1600200" cy="612648"/>
          </a:xfrm>
          <a:prstGeom prst="wedgeRoundRectCallout">
            <a:avLst>
              <a:gd name="adj1" fmla="val 36407"/>
              <a:gd name="adj2" fmla="val 82619"/>
              <a:gd name="adj3" fmla="val 16667"/>
            </a:avLst>
          </a:prstGeom>
          <a:solidFill>
            <a:schemeClr val="accent4">
              <a:alpha val="54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latin typeface="Helvetica"/>
                <a:cs typeface="Helvetica"/>
              </a:rPr>
              <a:t>Wish Mom </a:t>
            </a:r>
            <a:r>
              <a:rPr lang="en-US" dirty="0">
                <a:latin typeface="Helvetica"/>
                <a:cs typeface="Helvetica"/>
              </a:rPr>
              <a:t>B</a:t>
            </a:r>
            <a:r>
              <a:rPr lang="en-US" dirty="0" smtClean="0">
                <a:latin typeface="Helvetica"/>
                <a:cs typeface="Helvetica"/>
              </a:rPr>
              <a:t>irthday</a:t>
            </a:r>
            <a:endParaRPr lang="en-US" dirty="0">
              <a:latin typeface="Helvetica"/>
              <a:cs typeface="Helvetica"/>
            </a:endParaRPr>
          </a:p>
        </p:txBody>
      </p:sp>
      <p:grpSp>
        <p:nvGrpSpPr>
          <p:cNvPr id="14" name="Group 13"/>
          <p:cNvGrpSpPr/>
          <p:nvPr/>
        </p:nvGrpSpPr>
        <p:grpSpPr>
          <a:xfrm rot="5400000">
            <a:off x="910741" y="-668730"/>
            <a:ext cx="1940225" cy="3657602"/>
            <a:chOff x="7327360" y="2414133"/>
            <a:chExt cx="2743200" cy="5358341"/>
          </a:xfrm>
        </p:grpSpPr>
        <p:sp>
          <p:nvSpPr>
            <p:cNvPr id="15" name="Rectangle 14"/>
            <p:cNvSpPr/>
            <p:nvPr/>
          </p:nvSpPr>
          <p:spPr>
            <a:xfrm>
              <a:off x="7512956" y="3183224"/>
              <a:ext cx="2438400" cy="3820160"/>
            </a:xfrm>
            <a:prstGeom prst="rect">
              <a:avLst/>
            </a:prstGeom>
            <a:solidFill>
              <a:schemeClr val="bg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16" name="Picture 15" descr="iphone_see_through.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27360" y="2414133"/>
              <a:ext cx="2743200" cy="5358341"/>
            </a:xfrm>
            <a:prstGeom prst="rect">
              <a:avLst/>
            </a:prstGeom>
          </p:spPr>
        </p:pic>
      </p:grpSp>
      <p:sp>
        <p:nvSpPr>
          <p:cNvPr id="6" name="TextBox 5"/>
          <p:cNvSpPr txBox="1"/>
          <p:nvPr/>
        </p:nvSpPr>
        <p:spPr>
          <a:xfrm>
            <a:off x="3634157" y="274637"/>
            <a:ext cx="5545814" cy="64633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3600" dirty="0" smtClean="0">
                <a:ln w="0"/>
                <a:solidFill>
                  <a:schemeClr val="bg1"/>
                </a:solidFill>
                <a:effectLst>
                  <a:outerShdw blurRad="50800" dist="38100" dir="2700000" algn="tl" rotWithShape="0">
                    <a:prstClr val="black">
                      <a:alpha val="40000"/>
                    </a:prstClr>
                  </a:outerShdw>
                </a:effectLst>
                <a:latin typeface="Helvetica"/>
                <a:cs typeface="Helvetica"/>
              </a:rPr>
              <a:t>Mobile Augmented Reality</a:t>
            </a:r>
            <a:endParaRPr lang="en-US" sz="3600" dirty="0">
              <a:ln w="0"/>
              <a:solidFill>
                <a:schemeClr val="bg1"/>
              </a:solidFill>
              <a:effectLst>
                <a:outerShdw blurRad="50800" dist="38100" dir="2700000" algn="tl" rotWithShape="0">
                  <a:prstClr val="black">
                    <a:alpha val="40000"/>
                  </a:prstClr>
                </a:outerShdw>
              </a:effectLst>
              <a:latin typeface="Helvetica"/>
              <a:cs typeface="Helvetica"/>
            </a:endParaRPr>
          </a:p>
        </p:txBody>
      </p:sp>
      <p:sp>
        <p:nvSpPr>
          <p:cNvPr id="17" name="TextBox 16"/>
          <p:cNvSpPr txBox="1"/>
          <p:nvPr/>
        </p:nvSpPr>
        <p:spPr>
          <a:xfrm>
            <a:off x="0" y="6378519"/>
            <a:ext cx="6353534" cy="369332"/>
          </a:xfrm>
          <a:prstGeom prst="rect">
            <a:avLst/>
          </a:prstGeom>
          <a:noFill/>
        </p:spPr>
        <p:txBody>
          <a:bodyPr wrap="none" rtlCol="0">
            <a:spAutoFit/>
          </a:bodyPr>
          <a:lstStyle/>
          <a:p>
            <a:r>
              <a:rPr lang="en-US" i="1" dirty="0" smtClean="0">
                <a:ln w="0"/>
                <a:solidFill>
                  <a:schemeClr val="bg1"/>
                </a:solidFill>
                <a:effectLst>
                  <a:outerShdw blurRad="38100" dist="19050" dir="2700000" algn="tl" rotWithShape="0">
                    <a:schemeClr val="dk1">
                      <a:alpha val="40000"/>
                    </a:schemeClr>
                  </a:outerShdw>
                </a:effectLst>
              </a:rPr>
              <a:t>ACM MobiSys’15 (to appear)  and “Best Demo” ACM HotMobile’15</a:t>
            </a:r>
            <a:endParaRPr lang="en-US" i="1"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195256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500"/>
                                        <p:tgtEl>
                                          <p:spTgt spid="9"/>
                                        </p:tgtEl>
                                      </p:cBhvr>
                                    </p:animEffect>
                                  </p:childTnLst>
                                </p:cTn>
                              </p:par>
                            </p:childTnLst>
                          </p:cTn>
                        </p:par>
                        <p:par>
                          <p:cTn id="13" fill="hold">
                            <p:stCondLst>
                              <p:cond delay="1500"/>
                            </p:stCondLst>
                            <p:childTnLst>
                              <p:par>
                                <p:cTn id="14" presetID="42" presetClass="path" presetSubtype="0" accel="50000" decel="50000" fill="hold" nodeType="afterEffect">
                                  <p:stCondLst>
                                    <p:cond delay="0"/>
                                  </p:stCondLst>
                                  <p:childTnLst>
                                    <p:animMotion origin="layout" path="M 8.33333E-7 -2.96296E-6 L -0.075 0.35394 " pathEditMode="relative" rAng="0" ptsTypes="AA">
                                      <p:cBhvr>
                                        <p:cTn id="15" dur="1100" fill="hold"/>
                                        <p:tgtEl>
                                          <p:spTgt spid="14"/>
                                        </p:tgtEl>
                                        <p:attrNameLst>
                                          <p:attrName>ppt_x</p:attrName>
                                          <p:attrName>ppt_y</p:attrName>
                                        </p:attrNameLst>
                                      </p:cBhvr>
                                      <p:rCtr x="-3750" y="17685"/>
                                    </p:animMotion>
                                  </p:childTnLst>
                                </p:cTn>
                              </p:par>
                            </p:childTnLst>
                          </p:cTn>
                        </p:par>
                        <p:par>
                          <p:cTn id="16" fill="hold">
                            <p:stCondLst>
                              <p:cond delay="2600"/>
                            </p:stCondLst>
                            <p:childTnLst>
                              <p:par>
                                <p:cTn id="17" presetID="1" presetClass="exit" presetSubtype="0" fill="hold" grpId="1" nodeType="after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400"/>
                                        <p:tgtEl>
                                          <p:spTgt spid="8"/>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0.075 0.35394 L 0.36667 0.28727 " pathEditMode="relative" rAng="0" ptsTypes="AA">
                                      <p:cBhvr>
                                        <p:cTn id="24" dur="1000" fill="hold"/>
                                        <p:tgtEl>
                                          <p:spTgt spid="14"/>
                                        </p:tgtEl>
                                        <p:attrNameLst>
                                          <p:attrName>ppt_x</p:attrName>
                                          <p:attrName>ppt_y</p:attrName>
                                        </p:attrNameLst>
                                      </p:cBhvr>
                                      <p:rCtr x="22083" y="-3333"/>
                                    </p:animMotion>
                                  </p:childTnLst>
                                </p:cTn>
                              </p:par>
                            </p:childTnLst>
                          </p:cTn>
                        </p:par>
                        <p:par>
                          <p:cTn id="25" fill="hold">
                            <p:stCondLst>
                              <p:cond delay="5000"/>
                            </p:stCondLst>
                            <p:childTnLst>
                              <p:par>
                                <p:cTn id="26" presetID="1" presetClass="exit" presetSubtype="0" fill="hold" grpId="1" nodeType="after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childTnLst>
                                </p:cTn>
                              </p:par>
                            </p:childTnLst>
                          </p:cTn>
                        </p:par>
                        <p:par>
                          <p:cTn id="32" fill="hold">
                            <p:stCondLst>
                              <p:cond delay="6000"/>
                            </p:stCondLst>
                            <p:childTnLst>
                              <p:par>
                                <p:cTn id="33" presetID="63" presetClass="path" presetSubtype="0" accel="50000" decel="50000" fill="hold" nodeType="afterEffect">
                                  <p:stCondLst>
                                    <p:cond delay="0"/>
                                  </p:stCondLst>
                                  <p:childTnLst>
                                    <p:animMotion origin="layout" path="M 0.36667 0.2875 L 0.65 0.34306 " pathEditMode="relative" rAng="0" ptsTypes="AA">
                                      <p:cBhvr>
                                        <p:cTn id="34" dur="1000" fill="hold"/>
                                        <p:tgtEl>
                                          <p:spTgt spid="14"/>
                                        </p:tgtEl>
                                        <p:attrNameLst>
                                          <p:attrName>ppt_x</p:attrName>
                                          <p:attrName>ppt_y</p:attrName>
                                        </p:attrNameLst>
                                      </p:cBhvr>
                                      <p:rCtr x="14167" y="2778"/>
                                    </p:animMotion>
                                  </p:childTnLst>
                                </p:cTn>
                              </p:par>
                            </p:childTnLst>
                          </p:cTn>
                        </p:par>
                        <p:par>
                          <p:cTn id="35" fill="hold">
                            <p:stCondLst>
                              <p:cond delay="7000"/>
                            </p:stCondLst>
                            <p:childTnLst>
                              <p:par>
                                <p:cTn id="36" presetID="1" presetClass="exit" presetSubtype="0" fill="hold" grpId="1" nodeType="afterEffect">
                                  <p:stCondLst>
                                    <p:cond delay="0"/>
                                  </p:stCondLst>
                                  <p:childTnLst>
                                    <p:set>
                                      <p:cBhvr>
                                        <p:cTn id="37" dur="1" fill="hold">
                                          <p:stCondLst>
                                            <p:cond delay="0"/>
                                          </p:stCondLst>
                                        </p:cTn>
                                        <p:tgtEl>
                                          <p:spTgt spid="7"/>
                                        </p:tgtEl>
                                        <p:attrNameLst>
                                          <p:attrName>style.visibility</p:attrName>
                                        </p:attrNameLst>
                                      </p:cBhvr>
                                      <p:to>
                                        <p:strVal val="hidden"/>
                                      </p:to>
                                    </p:set>
                                  </p:childTnLst>
                                </p:cTn>
                              </p:par>
                            </p:childTnLst>
                          </p:cTn>
                        </p:par>
                        <p:par>
                          <p:cTn id="38" fill="hold">
                            <p:stCondLst>
                              <p:cond delay="7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155193" y="2187203"/>
            <a:ext cx="0" cy="2477677"/>
          </a:xfrm>
          <a:prstGeom prst="line">
            <a:avLst/>
          </a:prstGeom>
          <a:ln w="76200">
            <a:solidFill>
              <a:schemeClr val="accent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803750" y="4348580"/>
            <a:ext cx="3268424" cy="0"/>
          </a:xfrm>
          <a:prstGeom prst="line">
            <a:avLst/>
          </a:prstGeom>
          <a:ln w="762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95815" y="4348580"/>
            <a:ext cx="2181046" cy="523221"/>
          </a:xfrm>
          <a:prstGeom prst="rect">
            <a:avLst/>
          </a:prstGeom>
          <a:noFill/>
        </p:spPr>
        <p:txBody>
          <a:bodyPr wrap="none" rtlCol="0">
            <a:spAutoFit/>
          </a:bodyPr>
          <a:lstStyle/>
          <a:p>
            <a:r>
              <a:rPr lang="en-US" sz="2800" dirty="0" smtClean="0">
                <a:solidFill>
                  <a:schemeClr val="accent3"/>
                </a:solidFill>
              </a:rPr>
              <a:t>Database Size</a:t>
            </a:r>
            <a:endParaRPr lang="en-US" sz="2800" dirty="0">
              <a:solidFill>
                <a:schemeClr val="accent3"/>
              </a:solidFill>
            </a:endParaRPr>
          </a:p>
        </p:txBody>
      </p:sp>
      <p:sp>
        <p:nvSpPr>
          <p:cNvPr id="9" name="TextBox 8"/>
          <p:cNvSpPr txBox="1"/>
          <p:nvPr/>
        </p:nvSpPr>
        <p:spPr>
          <a:xfrm rot="16200000">
            <a:off x="-31544" y="3008233"/>
            <a:ext cx="1301575" cy="523220"/>
          </a:xfrm>
          <a:prstGeom prst="rect">
            <a:avLst/>
          </a:prstGeom>
          <a:noFill/>
        </p:spPr>
        <p:txBody>
          <a:bodyPr wrap="none" rtlCol="0">
            <a:spAutoFit/>
          </a:bodyPr>
          <a:lstStyle/>
          <a:p>
            <a:r>
              <a:rPr lang="en-US" sz="2800" dirty="0" smtClean="0">
                <a:solidFill>
                  <a:schemeClr val="accent3"/>
                </a:solidFill>
              </a:rPr>
              <a:t>Latency</a:t>
            </a:r>
            <a:endParaRPr lang="en-US" sz="2800" dirty="0">
              <a:solidFill>
                <a:schemeClr val="accent3"/>
              </a:solidFill>
            </a:endParaRPr>
          </a:p>
        </p:txBody>
      </p:sp>
      <p:cxnSp>
        <p:nvCxnSpPr>
          <p:cNvPr id="10" name="Straight Connector 9"/>
          <p:cNvCxnSpPr/>
          <p:nvPr/>
        </p:nvCxnSpPr>
        <p:spPr>
          <a:xfrm flipV="1">
            <a:off x="1307675" y="2266279"/>
            <a:ext cx="2606349" cy="1923742"/>
          </a:xfrm>
          <a:prstGeom prst="line">
            <a:avLst/>
          </a:prstGeom>
          <a:ln w="76200">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02599" y="2266279"/>
            <a:ext cx="0" cy="2354164"/>
          </a:xfrm>
          <a:prstGeom prst="line">
            <a:avLst/>
          </a:prstGeom>
          <a:ln w="76200">
            <a:solidFill>
              <a:schemeClr val="accent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568676" y="4319911"/>
            <a:ext cx="3105493" cy="0"/>
          </a:xfrm>
          <a:prstGeom prst="line">
            <a:avLst/>
          </a:prstGeom>
          <a:ln w="762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86588" y="4319911"/>
            <a:ext cx="2181045" cy="523220"/>
          </a:xfrm>
          <a:prstGeom prst="rect">
            <a:avLst/>
          </a:prstGeom>
          <a:noFill/>
        </p:spPr>
        <p:txBody>
          <a:bodyPr wrap="none" rtlCol="0">
            <a:spAutoFit/>
          </a:bodyPr>
          <a:lstStyle/>
          <a:p>
            <a:r>
              <a:rPr lang="en-US" sz="2800" dirty="0" smtClean="0">
                <a:solidFill>
                  <a:schemeClr val="accent3"/>
                </a:solidFill>
              </a:rPr>
              <a:t>Database Size</a:t>
            </a:r>
            <a:endParaRPr lang="en-US" sz="2800" dirty="0">
              <a:solidFill>
                <a:schemeClr val="accent3"/>
              </a:solidFill>
            </a:endParaRPr>
          </a:p>
        </p:txBody>
      </p:sp>
      <p:sp>
        <p:nvSpPr>
          <p:cNvPr id="15" name="TextBox 14"/>
          <p:cNvSpPr txBox="1"/>
          <p:nvPr/>
        </p:nvSpPr>
        <p:spPr>
          <a:xfrm rot="16200000">
            <a:off x="4648195" y="3015608"/>
            <a:ext cx="1490344" cy="523220"/>
          </a:xfrm>
          <a:prstGeom prst="rect">
            <a:avLst/>
          </a:prstGeom>
          <a:noFill/>
        </p:spPr>
        <p:txBody>
          <a:bodyPr wrap="none" rtlCol="0">
            <a:spAutoFit/>
          </a:bodyPr>
          <a:lstStyle/>
          <a:p>
            <a:r>
              <a:rPr lang="en-US" sz="2800" dirty="0" smtClean="0">
                <a:solidFill>
                  <a:schemeClr val="accent3"/>
                </a:solidFill>
              </a:rPr>
              <a:t>Accuracy</a:t>
            </a:r>
            <a:endParaRPr lang="en-US" sz="2800" dirty="0">
              <a:solidFill>
                <a:schemeClr val="accent3"/>
              </a:solidFill>
            </a:endParaRPr>
          </a:p>
        </p:txBody>
      </p:sp>
      <p:cxnSp>
        <p:nvCxnSpPr>
          <p:cNvPr id="16" name="Straight Connector 15"/>
          <p:cNvCxnSpPr/>
          <p:nvPr/>
        </p:nvCxnSpPr>
        <p:spPr>
          <a:xfrm>
            <a:off x="6115204" y="2379174"/>
            <a:ext cx="2451561" cy="1758326"/>
          </a:xfrm>
          <a:prstGeom prst="line">
            <a:avLst/>
          </a:prstGeom>
          <a:ln w="76200">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5185387"/>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How to reduce database size?</a:t>
            </a:r>
          </a:p>
        </p:txBody>
      </p:sp>
      <p:sp>
        <p:nvSpPr>
          <p:cNvPr id="2" name="Slide Number Placeholder 1"/>
          <p:cNvSpPr>
            <a:spLocks noGrp="1"/>
          </p:cNvSpPr>
          <p:nvPr>
            <p:ph type="sldNum" sz="quarter" idx="12"/>
          </p:nvPr>
        </p:nvSpPr>
        <p:spPr/>
        <p:txBody>
          <a:bodyPr/>
          <a:lstStyle/>
          <a:p>
            <a:fld id="{208D4FBB-8E65-7B4D-B837-2856490BFAE4}" type="slidenum">
              <a:rPr lang="en-US" smtClean="0"/>
              <a:t>20</a:t>
            </a:fld>
            <a:endParaRPr lang="en-US"/>
          </a:p>
        </p:txBody>
      </p:sp>
    </p:spTree>
    <p:extLst>
      <p:ext uri="{BB962C8B-B14F-4D97-AF65-F5344CB8AC3E}">
        <p14:creationId xmlns:p14="http://schemas.microsoft.com/office/powerpoint/2010/main" val="9957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500"/>
                                        <p:tgtEl>
                                          <p:spTgt spid="10"/>
                                        </p:tgtEl>
                                      </p:cBhvr>
                                    </p:animEffect>
                                  </p:childTnLst>
                                </p:cTn>
                              </p:par>
                              <p:par>
                                <p:cTn id="8" presetID="18" presetClass="entr" presetSubtype="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32" y="2733025"/>
            <a:ext cx="8229600" cy="1143000"/>
          </a:xfrm>
        </p:spPr>
        <p:txBody>
          <a:bodyPr>
            <a:noAutofit/>
          </a:bodyPr>
          <a:lstStyle/>
          <a:p>
            <a:r>
              <a:rPr lang="en-US" sz="3600" dirty="0" smtClean="0">
                <a:latin typeface="Helvetica" charset="0"/>
                <a:ea typeface="Helvetica" charset="0"/>
                <a:cs typeface="Helvetica" charset="0"/>
              </a:rPr>
              <a:t>Building Geometric Model</a:t>
            </a:r>
            <a:endParaRPr lang="en-US" sz="3600" dirty="0">
              <a:latin typeface="Helvetica" charset="0"/>
              <a:ea typeface="Helvetica" charset="0"/>
              <a:cs typeface="Helvetica" charset="0"/>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21</a:t>
            </a:fld>
            <a:endParaRPr lang="en-US"/>
          </a:p>
        </p:txBody>
      </p:sp>
      <p:sp>
        <p:nvSpPr>
          <p:cNvPr id="4" name="TextBox 3"/>
          <p:cNvSpPr txBox="1"/>
          <p:nvPr/>
        </p:nvSpPr>
        <p:spPr>
          <a:xfrm>
            <a:off x="562132" y="4272196"/>
            <a:ext cx="2783904" cy="369332"/>
          </a:xfrm>
          <a:prstGeom prst="rect">
            <a:avLst/>
          </a:prstGeom>
          <a:noFill/>
        </p:spPr>
        <p:txBody>
          <a:bodyPr wrap="none" rtlCol="0">
            <a:spAutoFit/>
          </a:bodyPr>
          <a:lstStyle/>
          <a:p>
            <a:r>
              <a:rPr lang="en-US" b="1" dirty="0" smtClean="0">
                <a:latin typeface="Helvetica" charset="0"/>
                <a:ea typeface="Helvetica" charset="0"/>
                <a:cs typeface="Helvetica" charset="0"/>
              </a:rPr>
              <a:t>Temporal Relationships</a:t>
            </a:r>
            <a:endParaRPr lang="en-US" b="1" dirty="0">
              <a:latin typeface="Helvetica" charset="0"/>
              <a:ea typeface="Helvetica" charset="0"/>
              <a:cs typeface="Helvetica" charset="0"/>
            </a:endParaRPr>
          </a:p>
        </p:txBody>
      </p:sp>
      <p:sp>
        <p:nvSpPr>
          <p:cNvPr id="5" name="TextBox 4"/>
          <p:cNvSpPr txBox="1"/>
          <p:nvPr/>
        </p:nvSpPr>
        <p:spPr>
          <a:xfrm>
            <a:off x="3340669" y="4272196"/>
            <a:ext cx="2890535" cy="369332"/>
          </a:xfrm>
          <a:prstGeom prst="rect">
            <a:avLst/>
          </a:prstGeom>
          <a:noFill/>
        </p:spPr>
        <p:txBody>
          <a:bodyPr wrap="none" rtlCol="0">
            <a:spAutoFit/>
          </a:bodyPr>
          <a:lstStyle/>
          <a:p>
            <a:r>
              <a:rPr lang="en-US" b="1" smtClean="0">
                <a:latin typeface="Helvetica" charset="0"/>
                <a:ea typeface="Helvetica" charset="0"/>
                <a:cs typeface="Helvetica" charset="0"/>
              </a:rPr>
              <a:t>Rotational Relationships</a:t>
            </a:r>
            <a:endParaRPr lang="en-US" b="1" dirty="0">
              <a:latin typeface="Helvetica" charset="0"/>
              <a:ea typeface="Helvetica" charset="0"/>
              <a:cs typeface="Helvetica" charset="0"/>
            </a:endParaRPr>
          </a:p>
        </p:txBody>
      </p:sp>
      <p:sp>
        <p:nvSpPr>
          <p:cNvPr id="6" name="TextBox 5"/>
          <p:cNvSpPr txBox="1"/>
          <p:nvPr/>
        </p:nvSpPr>
        <p:spPr>
          <a:xfrm>
            <a:off x="6208717" y="4272196"/>
            <a:ext cx="2437783" cy="369332"/>
          </a:xfrm>
          <a:prstGeom prst="rect">
            <a:avLst/>
          </a:prstGeom>
          <a:noFill/>
        </p:spPr>
        <p:txBody>
          <a:bodyPr wrap="none" rtlCol="0">
            <a:spAutoFit/>
          </a:bodyPr>
          <a:lstStyle/>
          <a:p>
            <a:r>
              <a:rPr lang="en-US" b="1" dirty="0" smtClean="0">
                <a:latin typeface="Helvetica" charset="0"/>
                <a:ea typeface="Helvetica" charset="0"/>
                <a:cs typeface="Helvetica" charset="0"/>
              </a:rPr>
              <a:t>Visual Relationships</a:t>
            </a:r>
            <a:endParaRPr lang="en-US" b="1" dirty="0">
              <a:latin typeface="Helvetica" charset="0"/>
              <a:ea typeface="Helvetica" charset="0"/>
              <a:cs typeface="Helvetica" charset="0"/>
            </a:endParaRPr>
          </a:p>
        </p:txBody>
      </p:sp>
    </p:spTree>
    <p:extLst>
      <p:ext uri="{BB962C8B-B14F-4D97-AF65-F5344CB8AC3E}">
        <p14:creationId xmlns:p14="http://schemas.microsoft.com/office/powerpoint/2010/main" val="8217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4406901"/>
            <a:ext cx="8669215" cy="1362075"/>
          </a:xfrm>
        </p:spPr>
        <p:txBody>
          <a:bodyPr>
            <a:normAutofit/>
          </a:bodyPr>
          <a:lstStyle/>
          <a:p>
            <a:r>
              <a:rPr lang="en-US" dirty="0" smtClean="0">
                <a:latin typeface="Helvetica"/>
                <a:cs typeface="Helvetica"/>
              </a:rPr>
              <a:t>Temporal relationships</a:t>
            </a:r>
            <a:endParaRPr lang="en-US" dirty="0">
              <a:latin typeface="Helvetica"/>
              <a:cs typeface="Helvetica"/>
            </a:endParaRPr>
          </a:p>
        </p:txBody>
      </p:sp>
    </p:spTree>
    <p:extLst>
      <p:ext uri="{BB962C8B-B14F-4D97-AF65-F5344CB8AC3E}">
        <p14:creationId xmlns:p14="http://schemas.microsoft.com/office/powerpoint/2010/main" val="1589513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Helvetica"/>
                <a:cs typeface="Helvetica"/>
              </a:rPr>
              <a:t>Inferring T</a:t>
            </a:r>
            <a:r>
              <a:rPr lang="en-US" dirty="0" smtClean="0">
                <a:latin typeface="Helvetica"/>
                <a:cs typeface="Helvetica"/>
              </a:rPr>
              <a:t>emporal Relationships</a:t>
            </a:r>
            <a:endParaRPr lang="en-US" dirty="0">
              <a:latin typeface="Helvetica"/>
              <a:cs typeface="Helvetica"/>
            </a:endParaRPr>
          </a:p>
        </p:txBody>
      </p:sp>
      <p:cxnSp>
        <p:nvCxnSpPr>
          <p:cNvPr id="6" name="Straight Connector 5"/>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0" y="2651695"/>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539626" y="2651696"/>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734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32" name="Oval 31"/>
          <p:cNvSpPr/>
          <p:nvPr/>
        </p:nvSpPr>
        <p:spPr>
          <a:xfrm>
            <a:off x="68765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33" name="Oval 32"/>
          <p:cNvSpPr/>
          <p:nvPr/>
        </p:nvSpPr>
        <p:spPr>
          <a:xfrm>
            <a:off x="3451575" y="291212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t>
            </a:r>
          </a:p>
        </p:txBody>
      </p:sp>
      <p:sp>
        <p:nvSpPr>
          <p:cNvPr id="34" name="Oval 33"/>
          <p:cNvSpPr/>
          <p:nvPr/>
        </p:nvSpPr>
        <p:spPr>
          <a:xfrm>
            <a:off x="5293449" y="3774137"/>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sp>
        <p:nvSpPr>
          <p:cNvPr id="35" name="Oval 34"/>
          <p:cNvSpPr/>
          <p:nvPr/>
        </p:nvSpPr>
        <p:spPr>
          <a:xfrm>
            <a:off x="5293449" y="5233522"/>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sp>
        <p:nvSpPr>
          <p:cNvPr id="49" name="Freeform 48"/>
          <p:cNvSpPr/>
          <p:nvPr/>
        </p:nvSpPr>
        <p:spPr>
          <a:xfrm>
            <a:off x="1621396" y="1837356"/>
            <a:ext cx="3406871" cy="4809551"/>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ln>
            <a:solidFill>
              <a:schemeClr val="bg1">
                <a:lumMod val="50000"/>
              </a:schemeClr>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53" name="Picture 5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685" y="5527683"/>
            <a:ext cx="414465" cy="396384"/>
          </a:xfrm>
          <a:prstGeom prst="rect">
            <a:avLst/>
          </a:prstGeom>
        </p:spPr>
      </p:pic>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1034" y="4174906"/>
            <a:ext cx="414465" cy="396384"/>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25519" y="3378354"/>
            <a:ext cx="414465" cy="396384"/>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83610" y="1639164"/>
            <a:ext cx="414465" cy="396384"/>
          </a:xfrm>
          <a:prstGeom prst="rect">
            <a:avLst/>
          </a:prstGeom>
        </p:spPr>
      </p:pic>
      <p:sp>
        <p:nvSpPr>
          <p:cNvPr id="36" name="Rounded Rectangular Callout 35"/>
          <p:cNvSpPr/>
          <p:nvPr/>
        </p:nvSpPr>
        <p:spPr>
          <a:xfrm>
            <a:off x="6228864" y="5956006"/>
            <a:ext cx="1594373" cy="612648"/>
          </a:xfrm>
          <a:prstGeom prst="wedgeRoundRectCallout">
            <a:avLst>
              <a:gd name="adj1" fmla="val -130283"/>
              <a:gd name="adj2" fmla="val -72015"/>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T=0, saw A</a:t>
            </a:r>
            <a:endParaRPr lang="en-US" b="1" i="1" dirty="0"/>
          </a:p>
        </p:txBody>
      </p:sp>
      <p:sp>
        <p:nvSpPr>
          <p:cNvPr id="37" name="Rounded Rectangular Callout 36"/>
          <p:cNvSpPr/>
          <p:nvPr/>
        </p:nvSpPr>
        <p:spPr>
          <a:xfrm>
            <a:off x="804200" y="2383510"/>
            <a:ext cx="1494951" cy="640412"/>
          </a:xfrm>
          <a:prstGeom prst="wedgeRoundRectCallout">
            <a:avLst>
              <a:gd name="adj1" fmla="val 22644"/>
              <a:gd name="adj2" fmla="val -99960"/>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T=21, saw E </a:t>
            </a:r>
            <a:endParaRPr lang="en-US" b="1" i="1" dirty="0"/>
          </a:p>
        </p:txBody>
      </p:sp>
      <p:sp>
        <p:nvSpPr>
          <p:cNvPr id="38" name="Rounded Rectangular Callout 37"/>
          <p:cNvSpPr/>
          <p:nvPr/>
        </p:nvSpPr>
        <p:spPr>
          <a:xfrm>
            <a:off x="6381264" y="4571290"/>
            <a:ext cx="1594373" cy="612648"/>
          </a:xfrm>
          <a:prstGeom prst="wedgeRoundRectCallout">
            <a:avLst>
              <a:gd name="adj1" fmla="val -130283"/>
              <a:gd name="adj2" fmla="val -72015"/>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T=7, saw B</a:t>
            </a:r>
            <a:endParaRPr lang="en-US" b="1" i="1" dirty="0"/>
          </a:p>
        </p:txBody>
      </p:sp>
      <p:sp>
        <p:nvSpPr>
          <p:cNvPr id="39" name="Rounded Rectangular Callout 38"/>
          <p:cNvSpPr/>
          <p:nvPr/>
        </p:nvSpPr>
        <p:spPr>
          <a:xfrm>
            <a:off x="6029961" y="3072030"/>
            <a:ext cx="1594373" cy="612648"/>
          </a:xfrm>
          <a:prstGeom prst="wedgeRoundRectCallout">
            <a:avLst>
              <a:gd name="adj1" fmla="val -154011"/>
              <a:gd name="adj2" fmla="val 38244"/>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T=15, saw C</a:t>
            </a:r>
            <a:endParaRPr lang="en-US" b="1" i="1" dirty="0"/>
          </a:p>
        </p:txBody>
      </p:sp>
      <p:sp>
        <p:nvSpPr>
          <p:cNvPr id="40" name="TextBox 39"/>
          <p:cNvSpPr txBox="1"/>
          <p:nvPr/>
        </p:nvSpPr>
        <p:spPr>
          <a:xfrm>
            <a:off x="-1" y="3213048"/>
            <a:ext cx="3490521" cy="707886"/>
          </a:xfrm>
          <a:prstGeom prst="rect">
            <a:avLst/>
          </a:prstGeom>
          <a:noFill/>
        </p:spPr>
        <p:txBody>
          <a:bodyPr wrap="square" rtlCol="0">
            <a:spAutoFit/>
          </a:bodyPr>
          <a:lstStyle/>
          <a:p>
            <a:pPr algn="ctr"/>
            <a:r>
              <a:rPr lang="en-US" sz="2000" b="1" dirty="0" smtClean="0">
                <a:latin typeface="Helvetica"/>
                <a:cs typeface="Helvetica"/>
              </a:rPr>
              <a:t>Temporal separations can be captured on cloud</a:t>
            </a:r>
            <a:endParaRPr lang="en-US" sz="2000" b="1" dirty="0">
              <a:latin typeface="Helvetica"/>
              <a:cs typeface="Helvetica"/>
            </a:endParaRPr>
          </a:p>
        </p:txBody>
      </p:sp>
      <p:sp>
        <p:nvSpPr>
          <p:cNvPr id="42" name="TextBox 41"/>
          <p:cNvSpPr txBox="1"/>
          <p:nvPr/>
        </p:nvSpPr>
        <p:spPr>
          <a:xfrm>
            <a:off x="0" y="4212372"/>
            <a:ext cx="3577348" cy="2677656"/>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AB</a:t>
            </a:r>
            <a:r>
              <a:rPr lang="en-US" sz="2400" dirty="0" smtClean="0">
                <a:solidFill>
                  <a:srgbClr val="FFFFFF"/>
                </a:solidFill>
                <a:latin typeface="Helvetica"/>
                <a:cs typeface="Helvetica"/>
              </a:rPr>
              <a:t> ≤ 7 + 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AB</a:t>
            </a:r>
            <a:r>
              <a:rPr lang="en-US" sz="2400" dirty="0" smtClean="0">
                <a:solidFill>
                  <a:srgbClr val="FFFFFF"/>
                </a:solidFill>
                <a:latin typeface="Helvetica"/>
                <a:cs typeface="Helvetica"/>
              </a:rPr>
              <a:t/>
            </a:r>
            <a:br>
              <a:rPr lang="en-US" sz="2400" dirty="0" smtClean="0">
                <a:solidFill>
                  <a:srgbClr val="FFFFFF"/>
                </a:solidFill>
                <a:latin typeface="Helvetica"/>
                <a:cs typeface="Helvetica"/>
              </a:rPr>
            </a:br>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AB</a:t>
            </a:r>
            <a:r>
              <a:rPr lang="en-US" sz="2400" dirty="0" smtClean="0">
                <a:solidFill>
                  <a:srgbClr val="FFFFFF"/>
                </a:solidFill>
                <a:latin typeface="Helvetica"/>
                <a:cs typeface="Helvetica"/>
              </a:rPr>
              <a:t> ≥ 7 – 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AB</a:t>
            </a:r>
            <a:r>
              <a:rPr lang="en-US" sz="2400" baseline="-25000" dirty="0">
                <a:solidFill>
                  <a:srgbClr val="FFFFFF"/>
                </a:solidFill>
                <a:latin typeface="Helvetica"/>
                <a:cs typeface="Helvetica"/>
              </a:rPr>
              <a:t/>
            </a:r>
            <a:br>
              <a:rPr lang="en-US" sz="2400" baseline="-25000" dirty="0">
                <a:solidFill>
                  <a:srgbClr val="FFFFFF"/>
                </a:solidFill>
                <a:latin typeface="Helvetica"/>
                <a:cs typeface="Helvetica"/>
              </a:rPr>
            </a:br>
            <a:r>
              <a:rPr lang="en-US" sz="2400" baseline="-25000" dirty="0" smtClean="0">
                <a:solidFill>
                  <a:srgbClr val="FFFFFF"/>
                </a:solidFill>
                <a:latin typeface="Helvetica"/>
                <a:cs typeface="Helvetica"/>
              </a:rPr>
              <a:t/>
            </a:r>
            <a:br>
              <a:rPr lang="en-US" sz="2400" baseline="-25000" dirty="0" smtClean="0">
                <a:solidFill>
                  <a:srgbClr val="FFFFFF"/>
                </a:solidFill>
                <a:latin typeface="Helvetica"/>
                <a:cs typeface="Helvetica"/>
              </a:rPr>
            </a:br>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AC</a:t>
            </a:r>
            <a:r>
              <a:rPr lang="en-US" sz="2400" dirty="0" smtClean="0">
                <a:solidFill>
                  <a:srgbClr val="FFFFFF"/>
                </a:solidFill>
                <a:latin typeface="Helvetica"/>
                <a:cs typeface="Helvetica"/>
              </a:rPr>
              <a:t> </a:t>
            </a:r>
            <a:r>
              <a:rPr lang="en-US" sz="2400" dirty="0">
                <a:solidFill>
                  <a:srgbClr val="FFFFFF"/>
                </a:solidFill>
                <a:latin typeface="Helvetica"/>
                <a:cs typeface="Helvetica"/>
              </a:rPr>
              <a:t>≤ </a:t>
            </a:r>
            <a:r>
              <a:rPr lang="en-US" sz="2400" dirty="0" smtClean="0">
                <a:solidFill>
                  <a:srgbClr val="FFFFFF"/>
                </a:solidFill>
                <a:latin typeface="Helvetica"/>
                <a:cs typeface="Helvetica"/>
              </a:rPr>
              <a:t>15 </a:t>
            </a:r>
            <a:r>
              <a:rPr lang="en-US" sz="2400" dirty="0">
                <a:solidFill>
                  <a:srgbClr val="FFFFFF"/>
                </a:solidFill>
                <a:latin typeface="Helvetica"/>
                <a:cs typeface="Helvetica"/>
              </a:rPr>
              <a:t>+ </a:t>
            </a:r>
            <a:r>
              <a:rPr lang="en-US" sz="2400" dirty="0" smtClean="0">
                <a:solidFill>
                  <a:srgbClr val="FFFFFF"/>
                </a:solidFill>
                <a:latin typeface="Helvetica"/>
                <a:cs typeface="Helvetica"/>
              </a:rPr>
              <a:t>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AC</a:t>
            </a:r>
            <a:r>
              <a:rPr lang="en-US" sz="2400" dirty="0">
                <a:solidFill>
                  <a:srgbClr val="FFFFFF"/>
                </a:solidFill>
                <a:latin typeface="Helvetica"/>
                <a:cs typeface="Helvetica"/>
              </a:rPr>
              <a:t/>
            </a:r>
            <a:br>
              <a:rPr lang="en-US" sz="2400" dirty="0">
                <a:solidFill>
                  <a:srgbClr val="FFFFFF"/>
                </a:solidFill>
                <a:latin typeface="Helvetica"/>
                <a:cs typeface="Helvetica"/>
              </a:rPr>
            </a:br>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AC</a:t>
            </a:r>
            <a:r>
              <a:rPr lang="en-US" sz="2400" dirty="0" smtClean="0">
                <a:solidFill>
                  <a:srgbClr val="FFFFFF"/>
                </a:solidFill>
                <a:latin typeface="Helvetica"/>
                <a:cs typeface="Helvetica"/>
              </a:rPr>
              <a:t> </a:t>
            </a:r>
            <a:r>
              <a:rPr lang="en-US" sz="2400" dirty="0">
                <a:solidFill>
                  <a:srgbClr val="FFFFFF"/>
                </a:solidFill>
                <a:latin typeface="Helvetica"/>
                <a:cs typeface="Helvetica"/>
              </a:rPr>
              <a:t>≥ </a:t>
            </a:r>
            <a:r>
              <a:rPr lang="en-US" sz="2400" dirty="0" smtClean="0">
                <a:solidFill>
                  <a:srgbClr val="FFFFFF"/>
                </a:solidFill>
                <a:latin typeface="Helvetica"/>
                <a:cs typeface="Helvetica"/>
              </a:rPr>
              <a:t>15 </a:t>
            </a:r>
            <a:r>
              <a:rPr lang="en-US" sz="2400" dirty="0">
                <a:solidFill>
                  <a:srgbClr val="FFFFFF"/>
                </a:solidFill>
                <a:latin typeface="Helvetica"/>
                <a:cs typeface="Helvetica"/>
              </a:rPr>
              <a:t>– </a:t>
            </a:r>
            <a:r>
              <a:rPr lang="en-US" sz="2400" dirty="0" smtClean="0">
                <a:solidFill>
                  <a:srgbClr val="FFFFFF"/>
                </a:solidFill>
                <a:latin typeface="Helvetica"/>
                <a:cs typeface="Helvetica"/>
              </a:rPr>
              <a:t>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AC</a:t>
            </a:r>
            <a:r>
              <a:rPr lang="en-US" sz="2400" baseline="-25000" dirty="0">
                <a:solidFill>
                  <a:srgbClr val="FFFFFF"/>
                </a:solidFill>
                <a:latin typeface="Helvetica"/>
                <a:cs typeface="Helvetica"/>
              </a:rPr>
              <a:t/>
            </a:r>
            <a:br>
              <a:rPr lang="en-US" sz="2400" baseline="-25000" dirty="0">
                <a:solidFill>
                  <a:srgbClr val="FFFFFF"/>
                </a:solidFill>
                <a:latin typeface="Helvetica"/>
                <a:cs typeface="Helvetica"/>
              </a:rPr>
            </a:br>
            <a:endParaRPr lang="en-US" sz="2400" baseline="-25000" dirty="0" smtClean="0">
              <a:solidFill>
                <a:srgbClr val="FFFFFF"/>
              </a:solidFill>
              <a:latin typeface="Helvetica"/>
              <a:cs typeface="Helvetica"/>
            </a:endParaRPr>
          </a:p>
          <a:p>
            <a:endParaRPr lang="en-US" sz="2400" baseline="-25000" dirty="0" smtClean="0">
              <a:solidFill>
                <a:srgbClr val="FFFFFF"/>
              </a:solidFill>
              <a:latin typeface="Helvetica"/>
              <a:cs typeface="Helvetica"/>
            </a:endParaRPr>
          </a:p>
          <a:p>
            <a:r>
              <a:rPr lang="en-US" sz="2400" dirty="0" smtClean="0">
                <a:solidFill>
                  <a:srgbClr val="FFFFFF"/>
                </a:solidFill>
                <a:latin typeface="Helvetica"/>
                <a:cs typeface="Helvetica"/>
              </a:rPr>
              <a:t>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AB</a:t>
            </a:r>
            <a:r>
              <a:rPr lang="en-US" sz="2400" dirty="0" smtClean="0">
                <a:solidFill>
                  <a:srgbClr val="FFFFFF"/>
                </a:solidFill>
                <a:latin typeface="Helvetica"/>
                <a:cs typeface="Helvetica"/>
              </a:rPr>
              <a:t>, E</a:t>
            </a:r>
            <a:r>
              <a:rPr lang="en-US" sz="2400" baseline="30000" dirty="0" smtClean="0">
                <a:solidFill>
                  <a:srgbClr val="FFFFFF"/>
                </a:solidFill>
                <a:latin typeface="Helvetica"/>
                <a:cs typeface="Helvetica"/>
              </a:rPr>
              <a:t>T</a:t>
            </a:r>
            <a:r>
              <a:rPr lang="en-US" sz="2400" baseline="-25000" dirty="0" smtClean="0">
                <a:solidFill>
                  <a:srgbClr val="FFFFFF"/>
                </a:solidFill>
                <a:latin typeface="Helvetica"/>
                <a:cs typeface="Helvetica"/>
              </a:rPr>
              <a:t>AC, </a:t>
            </a:r>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AB, </a:t>
            </a:r>
            <a:r>
              <a:rPr lang="en-US" sz="2400" dirty="0" smtClean="0">
                <a:solidFill>
                  <a:srgbClr val="FFFFFF"/>
                </a:solidFill>
                <a:latin typeface="Helvetica"/>
                <a:cs typeface="Helvetica"/>
              </a:rPr>
              <a:t>T</a:t>
            </a:r>
            <a:r>
              <a:rPr lang="en-US" sz="2400" baseline="-25000" dirty="0" smtClean="0">
                <a:solidFill>
                  <a:srgbClr val="FFFFFF"/>
                </a:solidFill>
                <a:latin typeface="Helvetica"/>
                <a:cs typeface="Helvetica"/>
              </a:rPr>
              <a:t>AC</a:t>
            </a:r>
            <a:r>
              <a:rPr lang="en-US" sz="2400" dirty="0" smtClean="0">
                <a:solidFill>
                  <a:srgbClr val="FFFFFF"/>
                </a:solidFill>
                <a:latin typeface="Helvetica"/>
                <a:cs typeface="Helvetica"/>
              </a:rPr>
              <a:t>≥ 0 </a:t>
            </a:r>
          </a:p>
        </p:txBody>
      </p:sp>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591736">
            <a:off x="3943928" y="6321773"/>
            <a:ext cx="536224" cy="536224"/>
          </a:xfrm>
          <a:prstGeom prst="rect">
            <a:avLst/>
          </a:prstGeom>
        </p:spPr>
      </p:pic>
      <p:sp>
        <p:nvSpPr>
          <p:cNvPr id="3" name="Slide Number Placeholder 2"/>
          <p:cNvSpPr>
            <a:spLocks noGrp="1"/>
          </p:cNvSpPr>
          <p:nvPr>
            <p:ph type="sldNum" sz="quarter" idx="12"/>
          </p:nvPr>
        </p:nvSpPr>
        <p:spPr/>
        <p:txBody>
          <a:bodyPr/>
          <a:lstStyle/>
          <a:p>
            <a:fld id="{208D4FBB-8E65-7B4D-B837-2856490BFAE4}" type="slidenum">
              <a:rPr lang="en-US" smtClean="0"/>
              <a:t>23</a:t>
            </a:fld>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593114526"/>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30771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06109E-7 -2.81517E-6 L 0.063 -0.11242 " pathEditMode="relative" rAng="0" ptsTypes="AA">
                                      <p:cBhvr>
                                        <p:cTn id="6" dur="500" fill="hold"/>
                                        <p:tgtEl>
                                          <p:spTgt spid="41"/>
                                        </p:tgtEl>
                                        <p:attrNameLst>
                                          <p:attrName>ppt_x</p:attrName>
                                          <p:attrName>ppt_y</p:attrName>
                                        </p:attrNameLst>
                                      </p:cBhvr>
                                      <p:rCtr x="3141" y="-5621"/>
                                    </p:animMotion>
                                  </p:childTnLst>
                                </p:cTn>
                              </p:par>
                            </p:childTnLst>
                          </p:cTn>
                        </p:par>
                        <p:par>
                          <p:cTn id="7" fill="hold">
                            <p:stCondLst>
                              <p:cond delay="500"/>
                            </p:stCondLst>
                            <p:childTnLst>
                              <p:par>
                                <p:cTn id="8" presetID="0" presetClass="entr" presetSubtype="0" fill="hold" nodeType="afterEffect">
                                  <p:stCondLst>
                                    <p:cond delay="0"/>
                                  </p:stCondLst>
                                  <p:childTnLst>
                                    <p:set>
                                      <p:cBhvr>
                                        <p:cTn id="9" dur="1" fill="hold">
                                          <p:stCondLst>
                                            <p:cond delay="0"/>
                                          </p:stCondLst>
                                        </p:cTn>
                                        <p:tgtEl>
                                          <p:spTgt spid="41"/>
                                        </p:tgtEl>
                                        <p:attrNameLst>
                                          <p:attrName>style.visibility</p:attrName>
                                        </p:attrNameLst>
                                      </p:cBhvr>
                                      <p:to>
                                        <p:strVal val="visible"/>
                                      </p:to>
                                    </p:set>
                                    <p:animRot by="-1200000">
                                      <p:cBhvr>
                                        <p:cTn id="10" dur="500" fill="hold">
                                          <p:stCondLst>
                                            <p:cond delay="0"/>
                                          </p:stCondLst>
                                        </p:cTn>
                                        <p:tgtEl>
                                          <p:spTgt spid="41"/>
                                        </p:tgtEl>
                                        <p:attrNameLst>
                                          <p:attrName>r</p:attrName>
                                        </p:attrNameLst>
                                      </p:cBhvr>
                                    </p:animRo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63 -0.11242 L 0.08591 -0.32038 " pathEditMode="relative" ptsTypes="AA">
                                      <p:cBhvr>
                                        <p:cTn id="13" dur="500" fill="hold"/>
                                        <p:tgtEl>
                                          <p:spTgt spid="41"/>
                                        </p:tgtEl>
                                        <p:attrNameLst>
                                          <p:attrName>ppt_x</p:attrName>
                                          <p:attrName>ppt_y</p:attrName>
                                        </p:attrNameLst>
                                      </p:cBhvr>
                                    </p:animMotion>
                                  </p:childTnLst>
                                </p:cTn>
                              </p:par>
                            </p:childTnLst>
                          </p:cTn>
                        </p:par>
                        <p:par>
                          <p:cTn id="14" fill="hold">
                            <p:stCondLst>
                              <p:cond delay="1500"/>
                            </p:stCondLst>
                            <p:childTnLst>
                              <p:par>
                                <p:cTn id="15" presetID="0" presetClass="entr" presetSubtype="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Rot by="-3600000">
                                      <p:cBhvr>
                                        <p:cTn id="17" dur="500" fill="hold">
                                          <p:stCondLst>
                                            <p:cond delay="0"/>
                                          </p:stCondLst>
                                        </p:cTn>
                                        <p:tgtEl>
                                          <p:spTgt spid="41"/>
                                        </p:tgtEl>
                                        <p:attrNameLst>
                                          <p:attrName>r</p:attrName>
                                        </p:attrNameLst>
                                      </p:cBhvr>
                                    </p:animRot>
                                  </p:childTnLst>
                                </p:cTn>
                              </p:par>
                            </p:childTnLst>
                          </p:cTn>
                        </p:par>
                        <p:par>
                          <p:cTn id="18" fill="hold">
                            <p:stCondLst>
                              <p:cond delay="2000"/>
                            </p:stCondLst>
                            <p:childTnLst>
                              <p:par>
                                <p:cTn id="19" presetID="0" presetClass="path" presetSubtype="0" accel="50000" decel="50000" fill="hold" nodeType="afterEffect">
                                  <p:stCondLst>
                                    <p:cond delay="0"/>
                                  </p:stCondLst>
                                  <p:childTnLst>
                                    <p:animMotion origin="layout" path="M 0.08591 -0.32038 L -4.06109E-7 -0.4365 " pathEditMode="relative" rAng="0" ptsTypes="AA">
                                      <p:cBhvr>
                                        <p:cTn id="20" dur="500" fill="hold"/>
                                        <p:tgtEl>
                                          <p:spTgt spid="41"/>
                                        </p:tgtEl>
                                        <p:attrNameLst>
                                          <p:attrName>ppt_x</p:attrName>
                                          <p:attrName>ppt_y</p:attrName>
                                        </p:attrNameLst>
                                      </p:cBhvr>
                                      <p:rCtr x="-4304" y="-5806"/>
                                    </p:animMotion>
                                  </p:childTnLst>
                                </p:cTn>
                              </p:par>
                            </p:childTnLst>
                          </p:cTn>
                        </p:par>
                        <p:par>
                          <p:cTn id="21" fill="hold">
                            <p:stCondLst>
                              <p:cond delay="2500"/>
                            </p:stCondLst>
                            <p:childTnLst>
                              <p:par>
                                <p:cTn id="22" presetID="0" presetClass="entr" presetSubtype="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Rot by="2400000">
                                      <p:cBhvr>
                                        <p:cTn id="24" dur="500" fill="hold">
                                          <p:stCondLst>
                                            <p:cond delay="0"/>
                                          </p:stCondLst>
                                        </p:cTn>
                                        <p:tgtEl>
                                          <p:spTgt spid="41"/>
                                        </p:tgtEl>
                                        <p:attrNameLst>
                                          <p:attrName>r</p:attrName>
                                        </p:attrNameLst>
                                      </p:cBhvr>
                                    </p:animRot>
                                  </p:childTnLst>
                                </p:cTn>
                              </p:par>
                            </p:childTnLst>
                          </p:cTn>
                        </p:par>
                        <p:par>
                          <p:cTn id="25" fill="hold">
                            <p:stCondLst>
                              <p:cond delay="3000"/>
                            </p:stCondLst>
                            <p:childTnLst>
                              <p:par>
                                <p:cTn id="26" presetID="0" presetClass="path" presetSubtype="0" accel="50000" decel="50000" fill="hold" nodeType="afterEffect">
                                  <p:stCondLst>
                                    <p:cond delay="0"/>
                                  </p:stCondLst>
                                  <p:childTnLst>
                                    <p:animMotion origin="layout" path="M -4.06109E-7 -0.4365 L 0.03159 -0.64122 " pathEditMode="relative" rAng="0" ptsTypes="AA">
                                      <p:cBhvr>
                                        <p:cTn id="27" dur="500" fill="hold"/>
                                        <p:tgtEl>
                                          <p:spTgt spid="41"/>
                                        </p:tgtEl>
                                        <p:attrNameLst>
                                          <p:attrName>ppt_x</p:attrName>
                                          <p:attrName>ppt_y</p:attrName>
                                        </p:attrNameLst>
                                      </p:cBhvr>
                                      <p:rCtr x="1579" y="-10248"/>
                                    </p:animMotion>
                                  </p:childTnLst>
                                </p:cTn>
                              </p:par>
                            </p:childTnLst>
                          </p:cTn>
                        </p:par>
                        <p:par>
                          <p:cTn id="28" fill="hold">
                            <p:stCondLst>
                              <p:cond delay="3500"/>
                            </p:stCondLst>
                            <p:childTnLst>
                              <p:par>
                                <p:cTn id="29" presetID="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Rot by="-5400000">
                                      <p:cBhvr>
                                        <p:cTn id="31" dur="500" fill="hold">
                                          <p:stCondLst>
                                            <p:cond delay="0"/>
                                          </p:stCondLst>
                                        </p:cTn>
                                        <p:tgtEl>
                                          <p:spTgt spid="41"/>
                                        </p:tgtEl>
                                        <p:attrNameLst>
                                          <p:attrName>r</p:attrName>
                                        </p:attrNameLst>
                                      </p:cBhvr>
                                    </p:animRot>
                                  </p:childTnLst>
                                </p:cTn>
                              </p:par>
                            </p:childTnLst>
                          </p:cTn>
                        </p:par>
                        <p:par>
                          <p:cTn id="32" fill="hold">
                            <p:stCondLst>
                              <p:cond delay="4000"/>
                            </p:stCondLst>
                            <p:childTnLst>
                              <p:par>
                                <p:cTn id="33" presetID="0" presetClass="path" presetSubtype="0" accel="50000" decel="50000" fill="hold" nodeType="afterEffect">
                                  <p:stCondLst>
                                    <p:cond delay="0"/>
                                  </p:stCondLst>
                                  <p:childTnLst>
                                    <p:animMotion origin="layout" path="M 0.03159 -0.64122 L -0.30094 -0.69049 " pathEditMode="relative" ptsTypes="AA">
                                      <p:cBhvr>
                                        <p:cTn id="34" dur="500" fill="hold"/>
                                        <p:tgtEl>
                                          <p:spTgt spid="41"/>
                                        </p:tgtEl>
                                        <p:attrNameLst>
                                          <p:attrName>ppt_x</p:attrName>
                                          <p:attrName>ppt_y</p:attrName>
                                        </p:attrNameLst>
                                      </p:cBhvr>
                                    </p:animMotion>
                                  </p:childTnLst>
                                </p:cTn>
                              </p:par>
                            </p:childTnLst>
                          </p:cTn>
                        </p:par>
                        <p:par>
                          <p:cTn id="35" fill="hold">
                            <p:stCondLst>
                              <p:cond delay="4500"/>
                            </p:stCondLst>
                            <p:childTnLst>
                              <p:par>
                                <p:cTn id="36" presetID="1" presetClass="entr" presetSubtype="0"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36" grpId="0" animBg="1"/>
      <p:bldP spid="37" grpId="0" animBg="1"/>
      <p:bldP spid="38" grpId="0" animBg="1"/>
      <p:bldP spid="39" grpId="0" animBg="1"/>
      <p:bldP spid="40" grpId="0"/>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Many users ..</a:t>
            </a:r>
            <a:endParaRPr lang="en-US" dirty="0">
              <a:latin typeface="Helvetica"/>
              <a:cs typeface="Helvetica"/>
            </a:endParaRPr>
          </a:p>
        </p:txBody>
      </p:sp>
      <p:cxnSp>
        <p:nvCxnSpPr>
          <p:cNvPr id="4" name="Straight Connector 3"/>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0" y="2651695"/>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539626" y="2651696"/>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734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10" name="Oval 9"/>
          <p:cNvSpPr/>
          <p:nvPr/>
        </p:nvSpPr>
        <p:spPr>
          <a:xfrm>
            <a:off x="68765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11" name="Oval 10"/>
          <p:cNvSpPr/>
          <p:nvPr/>
        </p:nvSpPr>
        <p:spPr>
          <a:xfrm>
            <a:off x="3451575" y="291212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t>
            </a:r>
          </a:p>
        </p:txBody>
      </p:sp>
      <p:sp>
        <p:nvSpPr>
          <p:cNvPr id="12" name="Oval 11"/>
          <p:cNvSpPr/>
          <p:nvPr/>
        </p:nvSpPr>
        <p:spPr>
          <a:xfrm>
            <a:off x="5293449" y="3774137"/>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sp>
        <p:nvSpPr>
          <p:cNvPr id="13" name="Oval 12"/>
          <p:cNvSpPr/>
          <p:nvPr/>
        </p:nvSpPr>
        <p:spPr>
          <a:xfrm>
            <a:off x="5293449" y="5233522"/>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sp>
        <p:nvSpPr>
          <p:cNvPr id="14" name="Freeform 13"/>
          <p:cNvSpPr/>
          <p:nvPr/>
        </p:nvSpPr>
        <p:spPr>
          <a:xfrm>
            <a:off x="1621396" y="1837356"/>
            <a:ext cx="3406871" cy="4809551"/>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ln>
            <a:solidFill>
              <a:srgbClr val="000000"/>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TextBox 23"/>
          <p:cNvSpPr txBox="1"/>
          <p:nvPr/>
        </p:nvSpPr>
        <p:spPr>
          <a:xfrm>
            <a:off x="-42441" y="4092276"/>
            <a:ext cx="3641376" cy="1015663"/>
          </a:xfrm>
          <a:prstGeom prst="rect">
            <a:avLst/>
          </a:prstGeom>
          <a:noFill/>
          <a:effectLst/>
        </p:spPr>
        <p:txBody>
          <a:bodyPr wrap="square" rtlCol="0">
            <a:spAutoFit/>
          </a:bodyPr>
          <a:lstStyle/>
          <a:p>
            <a:pPr algn="ctr"/>
            <a:r>
              <a:rPr lang="en-US" sz="2000" b="1" dirty="0" smtClean="0">
                <a:latin typeface="Helvetica"/>
                <a:cs typeface="Helvetica"/>
              </a:rPr>
              <a:t>Crowdsourcing can be used to capture relationships across many users</a:t>
            </a:r>
            <a:endParaRPr lang="en-US" sz="2000" b="1" dirty="0">
              <a:latin typeface="Helvetica"/>
              <a:cs typeface="Helvetica"/>
            </a:endParaRPr>
          </a:p>
        </p:txBody>
      </p:sp>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1272148">
            <a:off x="1191844" y="1553537"/>
            <a:ext cx="536224" cy="536224"/>
          </a:xfrm>
          <a:prstGeom prst="rect">
            <a:avLst/>
          </a:prstGeom>
          <a:effectLst/>
        </p:spPr>
      </p:pic>
      <p:grpSp>
        <p:nvGrpSpPr>
          <p:cNvPr id="42" name="Group 41"/>
          <p:cNvGrpSpPr/>
          <p:nvPr/>
        </p:nvGrpSpPr>
        <p:grpSpPr>
          <a:xfrm>
            <a:off x="100254" y="1431538"/>
            <a:ext cx="8940083" cy="5483480"/>
            <a:chOff x="100254" y="1431538"/>
            <a:chExt cx="8940083" cy="5483480"/>
          </a:xfrm>
          <a:effectLst/>
        </p:grpSpPr>
        <p:grpSp>
          <p:nvGrpSpPr>
            <p:cNvPr id="41" name="Group 40"/>
            <p:cNvGrpSpPr/>
            <p:nvPr/>
          </p:nvGrpSpPr>
          <p:grpSpPr>
            <a:xfrm>
              <a:off x="100254" y="1431538"/>
              <a:ext cx="8940083" cy="5483480"/>
              <a:chOff x="100254" y="1431538"/>
              <a:chExt cx="8940083" cy="5483480"/>
            </a:xfrm>
          </p:grpSpPr>
          <p:sp>
            <p:nvSpPr>
              <p:cNvPr id="27" name="Freeform 26"/>
              <p:cNvSpPr/>
              <p:nvPr/>
            </p:nvSpPr>
            <p:spPr>
              <a:xfrm>
                <a:off x="3878892" y="2102424"/>
                <a:ext cx="4893829" cy="4381655"/>
              </a:xfrm>
              <a:custGeom>
                <a:avLst/>
                <a:gdLst>
                  <a:gd name="connsiteX0" fmla="*/ 950009 w 4893829"/>
                  <a:gd name="connsiteY0" fmla="*/ 4381655 h 4381655"/>
                  <a:gd name="connsiteX1" fmla="*/ 97850 w 4893829"/>
                  <a:gd name="connsiteY1" fmla="*/ 1523981 h 4381655"/>
                  <a:gd name="connsiteX2" fmla="*/ 2971798 w 4893829"/>
                  <a:gd name="connsiteY2" fmla="*/ 70077 h 4381655"/>
                  <a:gd name="connsiteX3" fmla="*/ 4893333 w 4893829"/>
                  <a:gd name="connsiteY3" fmla="*/ 237192 h 4381655"/>
                </a:gdLst>
                <a:ahLst/>
                <a:cxnLst>
                  <a:cxn ang="0">
                    <a:pos x="connsiteX0" y="connsiteY0"/>
                  </a:cxn>
                  <a:cxn ang="0">
                    <a:pos x="connsiteX1" y="connsiteY1"/>
                  </a:cxn>
                  <a:cxn ang="0">
                    <a:pos x="connsiteX2" y="connsiteY2"/>
                  </a:cxn>
                  <a:cxn ang="0">
                    <a:pos x="connsiteX3" y="connsiteY3"/>
                  </a:cxn>
                </a:cxnLst>
                <a:rect l="l" t="t" r="r" b="b"/>
                <a:pathLst>
                  <a:path w="4893829" h="4381655">
                    <a:moveTo>
                      <a:pt x="950009" y="4381655"/>
                    </a:moveTo>
                    <a:cubicBezTo>
                      <a:pt x="355447" y="3312116"/>
                      <a:pt x="-239115" y="2242577"/>
                      <a:pt x="97850" y="1523981"/>
                    </a:cubicBezTo>
                    <a:cubicBezTo>
                      <a:pt x="434815" y="805385"/>
                      <a:pt x="2172551" y="284542"/>
                      <a:pt x="2971798" y="70077"/>
                    </a:cubicBezTo>
                    <a:cubicBezTo>
                      <a:pt x="3771045" y="-144388"/>
                      <a:pt x="4921181" y="198198"/>
                      <a:pt x="4893333" y="237192"/>
                    </a:cubicBezTo>
                  </a:path>
                </a:pathLst>
              </a:cu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0" name="Group 39"/>
              <p:cNvGrpSpPr/>
              <p:nvPr/>
            </p:nvGrpSpPr>
            <p:grpSpPr>
              <a:xfrm>
                <a:off x="100254" y="1431538"/>
                <a:ext cx="8940083" cy="5483480"/>
                <a:chOff x="100254" y="1431538"/>
                <a:chExt cx="8940083" cy="5483480"/>
              </a:xfrm>
            </p:grpSpPr>
            <p:sp>
              <p:nvSpPr>
                <p:cNvPr id="26" name="Freeform 25"/>
                <p:cNvSpPr/>
                <p:nvPr/>
              </p:nvSpPr>
              <p:spPr>
                <a:xfrm>
                  <a:off x="4126034" y="1913409"/>
                  <a:ext cx="4562646" cy="4754497"/>
                </a:xfrm>
                <a:custGeom>
                  <a:avLst/>
                  <a:gdLst>
                    <a:gd name="connsiteX0" fmla="*/ 4562646 w 4562646"/>
                    <a:gd name="connsiteY0" fmla="*/ 108688 h 4754497"/>
                    <a:gd name="connsiteX1" fmla="*/ 3426434 w 4562646"/>
                    <a:gd name="connsiteY1" fmla="*/ 25130 h 4754497"/>
                    <a:gd name="connsiteX2" fmla="*/ 869957 w 4562646"/>
                    <a:gd name="connsiteY2" fmla="*/ 108688 h 4754497"/>
                    <a:gd name="connsiteX3" fmla="*/ 1089 w 4562646"/>
                    <a:gd name="connsiteY3" fmla="*/ 1094669 h 4754497"/>
                    <a:gd name="connsiteX4" fmla="*/ 1003629 w 4562646"/>
                    <a:gd name="connsiteY4" fmla="*/ 1562592 h 4754497"/>
                    <a:gd name="connsiteX5" fmla="*/ 1037047 w 4562646"/>
                    <a:gd name="connsiteY5" fmla="*/ 3517843 h 4754497"/>
                    <a:gd name="connsiteX6" fmla="*/ 1070465 w 4562646"/>
                    <a:gd name="connsiteY6" fmla="*/ 4754497 h 475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2646" h="4754497">
                      <a:moveTo>
                        <a:pt x="4562646" y="108688"/>
                      </a:moveTo>
                      <a:cubicBezTo>
                        <a:pt x="4302264" y="66909"/>
                        <a:pt x="4041882" y="25130"/>
                        <a:pt x="3426434" y="25130"/>
                      </a:cubicBezTo>
                      <a:cubicBezTo>
                        <a:pt x="2810986" y="25130"/>
                        <a:pt x="1440848" y="-69568"/>
                        <a:pt x="869957" y="108688"/>
                      </a:cubicBezTo>
                      <a:cubicBezTo>
                        <a:pt x="299066" y="286944"/>
                        <a:pt x="-21190" y="852352"/>
                        <a:pt x="1089" y="1094669"/>
                      </a:cubicBezTo>
                      <a:cubicBezTo>
                        <a:pt x="23368" y="1336986"/>
                        <a:pt x="830969" y="1158730"/>
                        <a:pt x="1003629" y="1562592"/>
                      </a:cubicBezTo>
                      <a:cubicBezTo>
                        <a:pt x="1176289" y="1966454"/>
                        <a:pt x="1025908" y="2985859"/>
                        <a:pt x="1037047" y="3517843"/>
                      </a:cubicBezTo>
                      <a:cubicBezTo>
                        <a:pt x="1048186" y="4049827"/>
                        <a:pt x="1070465" y="4754497"/>
                        <a:pt x="1070465" y="4754497"/>
                      </a:cubicBezTo>
                    </a:path>
                  </a:pathLst>
                </a:cu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167090" y="1971686"/>
                  <a:ext cx="4831335" cy="4796489"/>
                </a:xfrm>
                <a:custGeom>
                  <a:avLst/>
                  <a:gdLst>
                    <a:gd name="connsiteX0" fmla="*/ 0 w 4831335"/>
                    <a:gd name="connsiteY0" fmla="*/ 418065 h 4796489"/>
                    <a:gd name="connsiteX1" fmla="*/ 601524 w 4831335"/>
                    <a:gd name="connsiteY1" fmla="*/ 276 h 4796489"/>
                    <a:gd name="connsiteX2" fmla="*/ 1069376 w 4831335"/>
                    <a:gd name="connsiteY2" fmla="*/ 351219 h 4796489"/>
                    <a:gd name="connsiteX3" fmla="*/ 2706858 w 4831335"/>
                    <a:gd name="connsiteY3" fmla="*/ 200815 h 4796489"/>
                    <a:gd name="connsiteX4" fmla="*/ 4260795 w 4831335"/>
                    <a:gd name="connsiteY4" fmla="*/ 735584 h 4796489"/>
                    <a:gd name="connsiteX5" fmla="*/ 4828901 w 4831335"/>
                    <a:gd name="connsiteY5" fmla="*/ 1855258 h 4796489"/>
                    <a:gd name="connsiteX6" fmla="*/ 4461303 w 4831335"/>
                    <a:gd name="connsiteY6" fmla="*/ 3476277 h 4796489"/>
                    <a:gd name="connsiteX7" fmla="*/ 4344340 w 4831335"/>
                    <a:gd name="connsiteY7" fmla="*/ 4796489 h 479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335" h="4796489">
                      <a:moveTo>
                        <a:pt x="0" y="418065"/>
                      </a:moveTo>
                      <a:cubicBezTo>
                        <a:pt x="211647" y="214741"/>
                        <a:pt x="423295" y="11417"/>
                        <a:pt x="601524" y="276"/>
                      </a:cubicBezTo>
                      <a:cubicBezTo>
                        <a:pt x="779753" y="-10865"/>
                        <a:pt x="718487" y="317796"/>
                        <a:pt x="1069376" y="351219"/>
                      </a:cubicBezTo>
                      <a:cubicBezTo>
                        <a:pt x="1420265" y="384642"/>
                        <a:pt x="2174955" y="136754"/>
                        <a:pt x="2706858" y="200815"/>
                      </a:cubicBezTo>
                      <a:cubicBezTo>
                        <a:pt x="3238761" y="264876"/>
                        <a:pt x="3907121" y="459844"/>
                        <a:pt x="4260795" y="735584"/>
                      </a:cubicBezTo>
                      <a:cubicBezTo>
                        <a:pt x="4614469" y="1011325"/>
                        <a:pt x="4795483" y="1398476"/>
                        <a:pt x="4828901" y="1855258"/>
                      </a:cubicBezTo>
                      <a:cubicBezTo>
                        <a:pt x="4862319" y="2312040"/>
                        <a:pt x="4542063" y="2986072"/>
                        <a:pt x="4461303" y="3476277"/>
                      </a:cubicBezTo>
                      <a:cubicBezTo>
                        <a:pt x="4380543" y="3966482"/>
                        <a:pt x="4210668" y="4660011"/>
                        <a:pt x="4344340" y="4796489"/>
                      </a:cubicBezTo>
                    </a:path>
                  </a:pathLst>
                </a:cu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3926615" y="1721289"/>
                  <a:ext cx="4845610" cy="4528829"/>
                </a:xfrm>
                <a:custGeom>
                  <a:avLst/>
                  <a:gdLst>
                    <a:gd name="connsiteX0" fmla="*/ 0 w 4845610"/>
                    <a:gd name="connsiteY0" fmla="*/ 4528829 h 4528829"/>
                    <a:gd name="connsiteX1" fmla="*/ 835450 w 4845610"/>
                    <a:gd name="connsiteY1" fmla="*/ 2139078 h 4528829"/>
                    <a:gd name="connsiteX2" fmla="*/ 1336720 w 4845610"/>
                    <a:gd name="connsiteY2" fmla="*/ 501346 h 4528829"/>
                    <a:gd name="connsiteX3" fmla="*/ 3391927 w 4845610"/>
                    <a:gd name="connsiteY3" fmla="*/ 133692 h 4528829"/>
                    <a:gd name="connsiteX4" fmla="*/ 4845610 w 4845610"/>
                    <a:gd name="connsiteY4" fmla="*/ 0 h 4528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610" h="4528829">
                      <a:moveTo>
                        <a:pt x="0" y="4528829"/>
                      </a:moveTo>
                      <a:cubicBezTo>
                        <a:pt x="306331" y="3669577"/>
                        <a:pt x="612663" y="2810325"/>
                        <a:pt x="835450" y="2139078"/>
                      </a:cubicBezTo>
                      <a:cubicBezTo>
                        <a:pt x="1058237" y="1467831"/>
                        <a:pt x="910641" y="835577"/>
                        <a:pt x="1336720" y="501346"/>
                      </a:cubicBezTo>
                      <a:cubicBezTo>
                        <a:pt x="1762799" y="167115"/>
                        <a:pt x="2807112" y="217250"/>
                        <a:pt x="3391927" y="133692"/>
                      </a:cubicBezTo>
                      <a:cubicBezTo>
                        <a:pt x="3976742" y="50134"/>
                        <a:pt x="4845610" y="0"/>
                        <a:pt x="4845610" y="0"/>
                      </a:cubicBezTo>
                    </a:path>
                  </a:pathLst>
                </a:cu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100254" y="1699650"/>
                  <a:ext cx="6556006" cy="4984968"/>
                </a:xfrm>
                <a:custGeom>
                  <a:avLst/>
                  <a:gdLst>
                    <a:gd name="connsiteX0" fmla="*/ 0 w 6556006"/>
                    <a:gd name="connsiteY0" fmla="*/ 372581 h 4984968"/>
                    <a:gd name="connsiteX1" fmla="*/ 868868 w 6556006"/>
                    <a:gd name="connsiteY1" fmla="*/ 155331 h 4984968"/>
                    <a:gd name="connsiteX2" fmla="*/ 4478012 w 6556006"/>
                    <a:gd name="connsiteY2" fmla="*/ 4928 h 4984968"/>
                    <a:gd name="connsiteX3" fmla="*/ 6549928 w 6556006"/>
                    <a:gd name="connsiteY3" fmla="*/ 339158 h 4984968"/>
                    <a:gd name="connsiteX4" fmla="*/ 3859779 w 6556006"/>
                    <a:gd name="connsiteY4" fmla="*/ 1107889 h 4984968"/>
                    <a:gd name="connsiteX5" fmla="*/ 5146372 w 6556006"/>
                    <a:gd name="connsiteY5" fmla="*/ 1559101 h 4984968"/>
                    <a:gd name="connsiteX6" fmla="*/ 4160541 w 6556006"/>
                    <a:gd name="connsiteY6" fmla="*/ 2812467 h 4984968"/>
                    <a:gd name="connsiteX7" fmla="*/ 4979282 w 6556006"/>
                    <a:gd name="connsiteY7" fmla="*/ 3965564 h 4984968"/>
                    <a:gd name="connsiteX8" fmla="*/ 4845610 w 6556006"/>
                    <a:gd name="connsiteY8" fmla="*/ 4984968 h 498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6006" h="4984968">
                      <a:moveTo>
                        <a:pt x="0" y="372581"/>
                      </a:moveTo>
                      <a:cubicBezTo>
                        <a:pt x="61266" y="294594"/>
                        <a:pt x="122533" y="216607"/>
                        <a:pt x="868868" y="155331"/>
                      </a:cubicBezTo>
                      <a:cubicBezTo>
                        <a:pt x="1615203" y="94055"/>
                        <a:pt x="3531169" y="-25710"/>
                        <a:pt x="4478012" y="4928"/>
                      </a:cubicBezTo>
                      <a:cubicBezTo>
                        <a:pt x="5424855" y="35566"/>
                        <a:pt x="6652967" y="155331"/>
                        <a:pt x="6549928" y="339158"/>
                      </a:cubicBezTo>
                      <a:cubicBezTo>
                        <a:pt x="6446889" y="522985"/>
                        <a:pt x="4093705" y="904565"/>
                        <a:pt x="3859779" y="1107889"/>
                      </a:cubicBezTo>
                      <a:cubicBezTo>
                        <a:pt x="3625853" y="1311213"/>
                        <a:pt x="5096245" y="1275005"/>
                        <a:pt x="5146372" y="1559101"/>
                      </a:cubicBezTo>
                      <a:cubicBezTo>
                        <a:pt x="5196499" y="1843197"/>
                        <a:pt x="4188389" y="2411390"/>
                        <a:pt x="4160541" y="2812467"/>
                      </a:cubicBezTo>
                      <a:cubicBezTo>
                        <a:pt x="4132693" y="3213544"/>
                        <a:pt x="4865104" y="3603481"/>
                        <a:pt x="4979282" y="3965564"/>
                      </a:cubicBezTo>
                      <a:cubicBezTo>
                        <a:pt x="5093460" y="4327648"/>
                        <a:pt x="4845610" y="4984968"/>
                        <a:pt x="4845610" y="4984968"/>
                      </a:cubicBezTo>
                    </a:path>
                  </a:pathLst>
                </a:cu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867989">
                  <a:off x="4243484" y="6378794"/>
                  <a:ext cx="536224" cy="536224"/>
                </a:xfrm>
                <a:prstGeom prst="rect">
                  <a:avLst/>
                </a:prstGeom>
              </p:spPr>
            </p:pic>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0632452">
                  <a:off x="8504113" y="1431538"/>
                  <a:ext cx="536224" cy="536224"/>
                </a:xfrm>
                <a:prstGeom prst="rect">
                  <a:avLst/>
                </a:prstGeom>
              </p:spPr>
            </p:pic>
            <p:pic>
              <p:nvPicPr>
                <p:cNvPr id="38" name="Picture 3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761253">
                  <a:off x="8460809" y="2044176"/>
                  <a:ext cx="536224" cy="536224"/>
                </a:xfrm>
                <a:prstGeom prst="rect">
                  <a:avLst/>
                </a:prstGeom>
              </p:spPr>
            </p:pic>
          </p:grpSp>
        </p:gr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633171">
              <a:off x="3686772" y="5869786"/>
              <a:ext cx="536224" cy="536224"/>
            </a:xfrm>
            <a:prstGeom prst="rect">
              <a:avLst/>
            </a:prstGeom>
          </p:spPr>
        </p:pic>
      </p:grpSp>
      <p:sp>
        <p:nvSpPr>
          <p:cNvPr id="3" name="Slide Number Placeholder 2"/>
          <p:cNvSpPr>
            <a:spLocks noGrp="1"/>
          </p:cNvSpPr>
          <p:nvPr>
            <p:ph type="sldNum" sz="quarter" idx="12"/>
          </p:nvPr>
        </p:nvSpPr>
        <p:spPr/>
        <p:txBody>
          <a:bodyPr/>
          <a:lstStyle/>
          <a:p>
            <a:fld id="{208D4FBB-8E65-7B4D-B837-2856490BFAE4}" type="slidenum">
              <a:rPr lang="en-US" smtClean="0"/>
              <a:t>24</a:t>
            </a:fld>
            <a:endParaRPr lang="en-US"/>
          </a:p>
        </p:txBody>
      </p:sp>
      <p:graphicFrame>
        <p:nvGraphicFramePr>
          <p:cNvPr id="29" name="Table 28"/>
          <p:cNvGraphicFramePr>
            <a:graphicFrameLocks noGrp="1"/>
          </p:cNvGraphicFramePr>
          <p:nvPr>
            <p:extLst>
              <p:ext uri="{D42A27DB-BD31-4B8C-83A1-F6EECF244321}">
                <p14:modId xmlns:p14="http://schemas.microsoft.com/office/powerpoint/2010/main" val="1438296358"/>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167175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696" y="274638"/>
            <a:ext cx="8783406" cy="1143000"/>
          </a:xfrm>
        </p:spPr>
        <p:txBody>
          <a:bodyPr>
            <a:normAutofit/>
          </a:bodyPr>
          <a:lstStyle/>
          <a:p>
            <a:r>
              <a:rPr lang="en-US" dirty="0" smtClean="0">
                <a:latin typeface="Helvetica"/>
                <a:cs typeface="Helvetica"/>
              </a:rPr>
              <a:t>Solving for Typical </a:t>
            </a:r>
            <a:r>
              <a:rPr lang="en-US" dirty="0">
                <a:latin typeface="Helvetica"/>
                <a:cs typeface="Helvetica"/>
              </a:rPr>
              <a:t>T</a:t>
            </a:r>
            <a:r>
              <a:rPr lang="en-US" dirty="0" smtClean="0">
                <a:latin typeface="Helvetica"/>
                <a:cs typeface="Helvetica"/>
              </a:rPr>
              <a:t>ime</a:t>
            </a:r>
            <a:endParaRPr lang="en-US" dirty="0">
              <a:latin typeface="Helvetica"/>
              <a:cs typeface="Helvetica"/>
            </a:endParaRPr>
          </a:p>
        </p:txBody>
      </p:sp>
      <p:pic>
        <p:nvPicPr>
          <p:cNvPr id="3" name="Picture 2" descr="Picture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7967" y="1536171"/>
            <a:ext cx="4693920" cy="4102608"/>
          </a:xfrm>
          <a:prstGeom prst="rect">
            <a:avLst/>
          </a:prstGeom>
        </p:spPr>
      </p:pic>
      <p:sp>
        <p:nvSpPr>
          <p:cNvPr id="2" name="Slide Number Placeholder 1"/>
          <p:cNvSpPr>
            <a:spLocks noGrp="1"/>
          </p:cNvSpPr>
          <p:nvPr>
            <p:ph type="sldNum" sz="quarter" idx="12"/>
          </p:nvPr>
        </p:nvSpPr>
        <p:spPr/>
        <p:txBody>
          <a:bodyPr/>
          <a:lstStyle/>
          <a:p>
            <a:fld id="{208D4FBB-8E65-7B4D-B837-2856490BFAE4}" type="slidenum">
              <a:rPr lang="en-US" smtClean="0"/>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39854683"/>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39780175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2312656" y="3265523"/>
            <a:ext cx="4453159" cy="3579699"/>
            <a:chOff x="2353177" y="3252184"/>
            <a:chExt cx="4472856" cy="3595532"/>
          </a:xfrm>
        </p:grpSpPr>
        <p:sp>
          <p:nvSpPr>
            <p:cNvPr id="60" name="Oval 59"/>
            <p:cNvSpPr/>
            <p:nvPr/>
          </p:nvSpPr>
          <p:spPr>
            <a:xfrm>
              <a:off x="3230501" y="3252184"/>
              <a:ext cx="3595532" cy="3595532"/>
            </a:xfrm>
            <a:prstGeom prst="ellipse">
              <a:avLst/>
            </a:prstGeom>
            <a:noFill/>
            <a:ln w="381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65000"/>
                  </a:schemeClr>
                </a:solidFill>
              </a:endParaRPr>
            </a:p>
          </p:txBody>
        </p:sp>
        <p:cxnSp>
          <p:nvCxnSpPr>
            <p:cNvPr id="69" name="Straight Arrow Connector 68"/>
            <p:cNvCxnSpPr/>
            <p:nvPr/>
          </p:nvCxnSpPr>
          <p:spPr>
            <a:xfrm flipH="1" flipV="1">
              <a:off x="3395529" y="4243215"/>
              <a:ext cx="469922" cy="272860"/>
            </a:xfrm>
            <a:prstGeom prst="straightConnector1">
              <a:avLst/>
            </a:prstGeom>
            <a:ln w="38100" cmpd="sng">
              <a:solidFill>
                <a:schemeClr val="tx1"/>
              </a:solidFill>
              <a:headEnd type="arrow"/>
              <a:tailEnd type="arrow"/>
            </a:ln>
          </p:spPr>
          <p:style>
            <a:lnRef idx="2">
              <a:schemeClr val="dk1">
                <a:shade val="50000"/>
              </a:schemeClr>
            </a:lnRef>
            <a:fillRef idx="1">
              <a:schemeClr val="dk1"/>
            </a:fillRef>
            <a:effectRef idx="0">
              <a:schemeClr val="dk1"/>
            </a:effectRef>
            <a:fontRef idx="minor">
              <a:schemeClr val="lt1"/>
            </a:fontRef>
          </p:style>
        </p:cxnSp>
        <p:sp>
          <p:nvSpPr>
            <p:cNvPr id="72" name="Rounded Rectangular Callout 71"/>
            <p:cNvSpPr/>
            <p:nvPr/>
          </p:nvSpPr>
          <p:spPr>
            <a:xfrm>
              <a:off x="2353177" y="4416446"/>
              <a:ext cx="877324" cy="612648"/>
            </a:xfrm>
            <a:prstGeom prst="wedgeRoundRectCallout">
              <a:avLst>
                <a:gd name="adj1" fmla="val 82312"/>
                <a:gd name="adj2" fmla="val -52918"/>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E</a:t>
              </a:r>
              <a:r>
                <a:rPr lang="en-US" b="1" i="1" baseline="-25000" dirty="0" smtClean="0"/>
                <a:t>AB</a:t>
              </a:r>
              <a:endParaRPr lang="en-US" b="1" i="1" baseline="-25000" dirty="0"/>
            </a:p>
          </p:txBody>
        </p:sp>
      </p:grpSp>
      <p:sp>
        <p:nvSpPr>
          <p:cNvPr id="26" name="Title 1"/>
          <p:cNvSpPr>
            <a:spLocks noGrp="1"/>
          </p:cNvSpPr>
          <p:nvPr>
            <p:ph type="title"/>
          </p:nvPr>
        </p:nvSpPr>
        <p:spPr/>
        <p:txBody>
          <a:bodyPr>
            <a:noAutofit/>
          </a:bodyPr>
          <a:lstStyle/>
          <a:p>
            <a:r>
              <a:rPr lang="en-US" sz="4000" dirty="0" smtClean="0">
                <a:latin typeface="Helvetica"/>
                <a:cs typeface="Helvetica"/>
              </a:rPr>
              <a:t>Using temporal Relationships</a:t>
            </a:r>
            <a:endParaRPr lang="en-US" sz="4000" dirty="0">
              <a:latin typeface="Helvetica"/>
              <a:cs typeface="Helvetica"/>
            </a:endParaRPr>
          </a:p>
        </p:txBody>
      </p:sp>
      <p:cxnSp>
        <p:nvCxnSpPr>
          <p:cNvPr id="27" name="Straight Connector 26"/>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0" y="2651695"/>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539626" y="2651696"/>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73405" y="1246158"/>
            <a:ext cx="492353" cy="492353"/>
          </a:xfrm>
          <a:prstGeom prst="ellipse">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33" name="Oval 32"/>
          <p:cNvSpPr/>
          <p:nvPr/>
        </p:nvSpPr>
        <p:spPr>
          <a:xfrm>
            <a:off x="6876505" y="1246158"/>
            <a:ext cx="492353" cy="492353"/>
          </a:xfrm>
          <a:prstGeom prst="ellipse">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34" name="Oval 33"/>
          <p:cNvSpPr/>
          <p:nvPr/>
        </p:nvSpPr>
        <p:spPr>
          <a:xfrm>
            <a:off x="3451575" y="2778432"/>
            <a:ext cx="492353" cy="492353"/>
          </a:xfrm>
          <a:prstGeom prst="ellipse">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t>
            </a:r>
          </a:p>
        </p:txBody>
      </p:sp>
      <p:sp>
        <p:nvSpPr>
          <p:cNvPr id="36" name="Oval 35"/>
          <p:cNvSpPr/>
          <p:nvPr/>
        </p:nvSpPr>
        <p:spPr>
          <a:xfrm>
            <a:off x="5293449" y="4832434"/>
            <a:ext cx="492353" cy="492353"/>
          </a:xfrm>
          <a:prstGeom prst="ellipse">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sp>
        <p:nvSpPr>
          <p:cNvPr id="37" name="Freeform 36"/>
          <p:cNvSpPr/>
          <p:nvPr/>
        </p:nvSpPr>
        <p:spPr>
          <a:xfrm>
            <a:off x="1265758" y="1738512"/>
            <a:ext cx="3762509" cy="4908396"/>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noFill/>
          <a:ln>
            <a:solidFill>
              <a:schemeClr val="bg1">
                <a:lumMod val="50000"/>
              </a:schemeClr>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73" name="Group 72"/>
          <p:cNvGrpSpPr/>
          <p:nvPr/>
        </p:nvGrpSpPr>
        <p:grpSpPr>
          <a:xfrm>
            <a:off x="3087277" y="3768114"/>
            <a:ext cx="3147556" cy="2564125"/>
            <a:chOff x="2890758" y="3609474"/>
            <a:chExt cx="3606514" cy="2938011"/>
          </a:xfrm>
        </p:grpSpPr>
        <p:sp>
          <p:nvSpPr>
            <p:cNvPr id="49" name="Oval 48"/>
            <p:cNvSpPr/>
            <p:nvPr/>
          </p:nvSpPr>
          <p:spPr>
            <a:xfrm>
              <a:off x="3559261" y="3609474"/>
              <a:ext cx="2938011" cy="2938011"/>
            </a:xfrm>
            <a:prstGeom prst="ellipse">
              <a:avLst/>
            </a:prstGeom>
            <a:noFill/>
            <a:ln w="19050" cmpd="sng">
              <a:solidFill>
                <a:schemeClr val="tx1"/>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noFill/>
              </a:endParaRPr>
            </a:p>
          </p:txBody>
        </p:sp>
        <p:cxnSp>
          <p:nvCxnSpPr>
            <p:cNvPr id="53" name="Straight Arrow Connector 52"/>
            <p:cNvCxnSpPr/>
            <p:nvPr/>
          </p:nvCxnSpPr>
          <p:spPr>
            <a:xfrm flipH="1" flipV="1">
              <a:off x="3693243" y="4436848"/>
              <a:ext cx="1300465" cy="703954"/>
            </a:xfrm>
            <a:prstGeom prst="straightConnector1">
              <a:avLst/>
            </a:prstGeom>
            <a:ln w="38100" cmpd="sng">
              <a:solidFill>
                <a:schemeClr val="tx1"/>
              </a:solidFill>
              <a:tailEnd type="arrow"/>
            </a:ln>
          </p:spPr>
          <p:style>
            <a:lnRef idx="2">
              <a:schemeClr val="dk1">
                <a:shade val="50000"/>
              </a:schemeClr>
            </a:lnRef>
            <a:fillRef idx="1">
              <a:schemeClr val="dk1"/>
            </a:fillRef>
            <a:effectRef idx="0">
              <a:schemeClr val="dk1"/>
            </a:effectRef>
            <a:fontRef idx="minor">
              <a:schemeClr val="lt1"/>
            </a:fontRef>
          </p:style>
        </p:cxnSp>
        <p:sp>
          <p:nvSpPr>
            <p:cNvPr id="59" name="Rounded Rectangular Callout 58"/>
            <p:cNvSpPr/>
            <p:nvPr/>
          </p:nvSpPr>
          <p:spPr>
            <a:xfrm>
              <a:off x="2890758" y="5045252"/>
              <a:ext cx="1620774" cy="612648"/>
            </a:xfrm>
            <a:prstGeom prst="wedgeRoundRectCallout">
              <a:avLst>
                <a:gd name="adj1" fmla="val 47909"/>
                <a:gd name="adj2" fmla="val -81795"/>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T</a:t>
              </a:r>
              <a:r>
                <a:rPr lang="en-US" b="1" i="1" baseline="-25000" dirty="0" smtClean="0"/>
                <a:t>CURRENT</a:t>
              </a:r>
              <a:r>
                <a:rPr lang="en-US" b="1" i="1" dirty="0" smtClean="0"/>
                <a:t> - T</a:t>
              </a:r>
              <a:r>
                <a:rPr lang="en-US" b="1" i="1" baseline="-25000" dirty="0" smtClean="0"/>
                <a:t>A</a:t>
              </a:r>
              <a:endParaRPr lang="en-US" b="1" i="1" baseline="-25000" dirty="0"/>
            </a:p>
          </p:txBody>
        </p:sp>
      </p:grpSp>
      <p:sp>
        <p:nvSpPr>
          <p:cNvPr id="41" name="Rounded Rectangular Callout 40"/>
          <p:cNvSpPr/>
          <p:nvPr/>
        </p:nvSpPr>
        <p:spPr>
          <a:xfrm>
            <a:off x="5191679" y="5573639"/>
            <a:ext cx="935514" cy="612648"/>
          </a:xfrm>
          <a:prstGeom prst="wedgeRoundRectCallout">
            <a:avLst>
              <a:gd name="adj1" fmla="val -62946"/>
              <a:gd name="adj2" fmla="val -99999"/>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T=T</a:t>
            </a:r>
            <a:r>
              <a:rPr lang="en-US" b="1" i="1" baseline="-25000" dirty="0" smtClean="0"/>
              <a:t>A</a:t>
            </a:r>
            <a:endParaRPr lang="en-US" b="1" i="1" dirty="0"/>
          </a:p>
        </p:txBody>
      </p:sp>
      <p:sp>
        <p:nvSpPr>
          <p:cNvPr id="48" name="Rounded Rectangular Callout 47"/>
          <p:cNvSpPr/>
          <p:nvPr/>
        </p:nvSpPr>
        <p:spPr>
          <a:xfrm>
            <a:off x="4768655" y="2539800"/>
            <a:ext cx="1308775" cy="612648"/>
          </a:xfrm>
          <a:prstGeom prst="wedgeRoundRectCallout">
            <a:avLst>
              <a:gd name="adj1" fmla="val -65756"/>
              <a:gd name="adj2" fmla="val 125495"/>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T=T</a:t>
            </a:r>
            <a:r>
              <a:rPr lang="en-US" b="1" i="1" baseline="-25000" dirty="0" smtClean="0"/>
              <a:t>CURRENT</a:t>
            </a:r>
            <a:endParaRPr lang="en-US" b="1" i="1" dirty="0"/>
          </a:p>
        </p:txBody>
      </p:sp>
      <p:sp>
        <p:nvSpPr>
          <p:cNvPr id="35" name="Oval 34"/>
          <p:cNvSpPr/>
          <p:nvPr/>
        </p:nvSpPr>
        <p:spPr>
          <a:xfrm>
            <a:off x="5293449" y="3189125"/>
            <a:ext cx="492353" cy="492353"/>
          </a:xfrm>
          <a:prstGeom prst="ellipse">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pic>
        <p:nvPicPr>
          <p:cNvPr id="39" name="Picture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77214" y="4945264"/>
            <a:ext cx="414465" cy="396384"/>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3424" y="6367930"/>
            <a:ext cx="414465" cy="396384"/>
          </a:xfrm>
          <a:prstGeom prst="rect">
            <a:avLst/>
          </a:prstGeom>
        </p:spPr>
      </p:pic>
      <p:sp>
        <p:nvSpPr>
          <p:cNvPr id="87" name="TextBox 86"/>
          <p:cNvSpPr txBox="1"/>
          <p:nvPr/>
        </p:nvSpPr>
        <p:spPr>
          <a:xfrm>
            <a:off x="7440914" y="6251988"/>
            <a:ext cx="1981378" cy="646331"/>
          </a:xfrm>
          <a:prstGeom prst="rect">
            <a:avLst/>
          </a:prstGeom>
          <a:noFill/>
        </p:spPr>
        <p:txBody>
          <a:bodyPr wrap="square" rtlCol="0">
            <a:spAutoFit/>
          </a:bodyPr>
          <a:lstStyle/>
          <a:p>
            <a:r>
              <a:rPr lang="en-US" b="1" dirty="0" smtClean="0"/>
              <a:t>Time when the object is viewed</a:t>
            </a:r>
            <a:endParaRPr lang="en-US" b="1" dirty="0"/>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3836661">
            <a:off x="4230832" y="3620036"/>
            <a:ext cx="536224" cy="536224"/>
          </a:xfrm>
          <a:prstGeom prst="rect">
            <a:avLst/>
          </a:prstGeom>
        </p:spPr>
      </p:pic>
      <p:sp>
        <p:nvSpPr>
          <p:cNvPr id="75" name="Content Placeholder 2"/>
          <p:cNvSpPr>
            <a:spLocks noGrp="1"/>
          </p:cNvSpPr>
          <p:nvPr>
            <p:ph idx="1"/>
          </p:nvPr>
        </p:nvSpPr>
        <p:spPr>
          <a:xfrm>
            <a:off x="-9277" y="1228565"/>
            <a:ext cx="6619940" cy="1994598"/>
          </a:xfrm>
          <a:solidFill>
            <a:schemeClr val="accent3"/>
          </a:solidFill>
        </p:spPr>
        <p:txBody>
          <a:bodyPr>
            <a:noAutofit/>
          </a:bodyPr>
          <a:lstStyle/>
          <a:p>
            <a:pPr marL="114300" indent="0">
              <a:buNone/>
            </a:pPr>
            <a:r>
              <a:rPr lang="en-US" sz="2000" dirty="0" smtClean="0">
                <a:solidFill>
                  <a:schemeClr val="bg1"/>
                </a:solidFill>
                <a:latin typeface="Helvetica"/>
                <a:cs typeface="Helvetica"/>
              </a:rPr>
              <a:t>From LP: typical time between tag A and B = </a:t>
            </a:r>
            <a:r>
              <a:rPr lang="en-US" sz="2000" b="1" dirty="0" smtClean="0">
                <a:solidFill>
                  <a:schemeClr val="bg1"/>
                </a:solidFill>
                <a:latin typeface="Helvetica"/>
                <a:cs typeface="Helvetica"/>
              </a:rPr>
              <a:t>T</a:t>
            </a:r>
            <a:r>
              <a:rPr lang="en-US" sz="2000" b="1" baseline="-25000" dirty="0" smtClean="0">
                <a:solidFill>
                  <a:schemeClr val="bg1"/>
                </a:solidFill>
                <a:latin typeface="Helvetica"/>
                <a:cs typeface="Helvetica"/>
              </a:rPr>
              <a:t>AB</a:t>
            </a:r>
            <a:endParaRPr lang="en-US" sz="2000" b="1" baseline="-25000" dirty="0">
              <a:solidFill>
                <a:schemeClr val="bg1"/>
              </a:solidFill>
              <a:latin typeface="Helvetica"/>
              <a:cs typeface="Helvetica"/>
            </a:endParaRPr>
          </a:p>
          <a:p>
            <a:pPr marL="114300" indent="0">
              <a:buNone/>
            </a:pPr>
            <a:r>
              <a:rPr lang="en-US" sz="2000" dirty="0" smtClean="0">
                <a:solidFill>
                  <a:schemeClr val="bg1"/>
                </a:solidFill>
                <a:latin typeface="Helvetica"/>
                <a:cs typeface="Helvetica"/>
              </a:rPr>
              <a:t/>
            </a:r>
            <a:br>
              <a:rPr lang="en-US" sz="2000" dirty="0" smtClean="0">
                <a:solidFill>
                  <a:schemeClr val="bg1"/>
                </a:solidFill>
                <a:latin typeface="Helvetica"/>
                <a:cs typeface="Helvetica"/>
              </a:rPr>
            </a:br>
            <a:r>
              <a:rPr lang="en-US" sz="2000" dirty="0" smtClean="0">
                <a:solidFill>
                  <a:schemeClr val="bg1"/>
                </a:solidFill>
                <a:latin typeface="Helvetica"/>
                <a:cs typeface="Helvetica"/>
              </a:rPr>
              <a:t>Current time elapsed with error = </a:t>
            </a:r>
            <a:r>
              <a:rPr lang="en-US" sz="2000" b="1" dirty="0" smtClean="0">
                <a:solidFill>
                  <a:schemeClr val="bg1"/>
                </a:solidFill>
                <a:latin typeface="Helvetica"/>
                <a:cs typeface="Helvetica"/>
              </a:rPr>
              <a:t>(T</a:t>
            </a:r>
            <a:r>
              <a:rPr lang="en-US" sz="2000" b="1" baseline="-25000" dirty="0" smtClean="0">
                <a:solidFill>
                  <a:schemeClr val="bg1"/>
                </a:solidFill>
                <a:latin typeface="Helvetica"/>
                <a:cs typeface="Helvetica"/>
              </a:rPr>
              <a:t>CURRENT</a:t>
            </a:r>
            <a:r>
              <a:rPr lang="en-US" sz="2000" b="1" dirty="0" smtClean="0">
                <a:solidFill>
                  <a:schemeClr val="bg1"/>
                </a:solidFill>
                <a:latin typeface="Helvetica"/>
                <a:cs typeface="Helvetica"/>
              </a:rPr>
              <a:t> – T</a:t>
            </a:r>
            <a:r>
              <a:rPr lang="en-US" sz="2000" b="1" baseline="-25000" dirty="0" smtClean="0">
                <a:solidFill>
                  <a:schemeClr val="bg1"/>
                </a:solidFill>
                <a:latin typeface="Helvetica"/>
                <a:cs typeface="Helvetica"/>
              </a:rPr>
              <a:t>A</a:t>
            </a:r>
            <a:r>
              <a:rPr lang="en-US" sz="2000" b="1" dirty="0" smtClean="0">
                <a:solidFill>
                  <a:schemeClr val="bg1"/>
                </a:solidFill>
                <a:latin typeface="Helvetica"/>
                <a:cs typeface="Helvetica"/>
              </a:rPr>
              <a:t>) + E</a:t>
            </a:r>
            <a:r>
              <a:rPr lang="en-US" sz="2000" b="1" baseline="30000" dirty="0" smtClean="0">
                <a:solidFill>
                  <a:schemeClr val="bg1"/>
                </a:solidFill>
                <a:latin typeface="Helvetica"/>
                <a:cs typeface="Helvetica"/>
              </a:rPr>
              <a:t>T</a:t>
            </a:r>
            <a:r>
              <a:rPr lang="en-US" sz="2000" b="1" baseline="-25000" dirty="0" smtClean="0">
                <a:solidFill>
                  <a:schemeClr val="bg1"/>
                </a:solidFill>
                <a:latin typeface="Helvetica"/>
                <a:cs typeface="Helvetica"/>
              </a:rPr>
              <a:t>AB</a:t>
            </a:r>
            <a:r>
              <a:rPr lang="en-US" sz="2000" b="1" dirty="0" smtClean="0">
                <a:solidFill>
                  <a:schemeClr val="bg1"/>
                </a:solidFill>
                <a:latin typeface="Helvetica"/>
                <a:cs typeface="Helvetica"/>
              </a:rPr>
              <a:t> </a:t>
            </a:r>
            <a:r>
              <a:rPr lang="en-US" sz="2000" dirty="0" smtClean="0">
                <a:solidFill>
                  <a:schemeClr val="bg1"/>
                </a:solidFill>
                <a:latin typeface="Helvetica"/>
                <a:cs typeface="Helvetica"/>
              </a:rPr>
              <a:t/>
            </a:r>
            <a:br>
              <a:rPr lang="en-US" sz="2000" dirty="0" smtClean="0">
                <a:solidFill>
                  <a:schemeClr val="bg1"/>
                </a:solidFill>
                <a:latin typeface="Helvetica"/>
                <a:cs typeface="Helvetica"/>
              </a:rPr>
            </a:br>
            <a:r>
              <a:rPr lang="en-US" sz="2000" dirty="0" smtClean="0">
                <a:solidFill>
                  <a:schemeClr val="bg1"/>
                </a:solidFill>
                <a:latin typeface="Helvetica"/>
                <a:cs typeface="Helvetica"/>
              </a:rPr>
              <a:t/>
            </a:r>
            <a:br>
              <a:rPr lang="en-US" sz="2000" dirty="0" smtClean="0">
                <a:solidFill>
                  <a:schemeClr val="bg1"/>
                </a:solidFill>
                <a:latin typeface="Helvetica"/>
                <a:cs typeface="Helvetica"/>
              </a:rPr>
            </a:br>
            <a:r>
              <a:rPr lang="en-US" sz="2000" b="1" dirty="0" smtClean="0">
                <a:solidFill>
                  <a:schemeClr val="bg1"/>
                </a:solidFill>
                <a:latin typeface="Helvetica"/>
                <a:cs typeface="Helvetica"/>
              </a:rPr>
              <a:t>if ((T</a:t>
            </a:r>
            <a:r>
              <a:rPr lang="en-US" sz="2000" b="1" baseline="-25000" dirty="0" smtClean="0">
                <a:solidFill>
                  <a:schemeClr val="bg1"/>
                </a:solidFill>
                <a:latin typeface="Helvetica"/>
                <a:cs typeface="Helvetica"/>
              </a:rPr>
              <a:t>CURRENT</a:t>
            </a:r>
            <a:r>
              <a:rPr lang="en-US" sz="2000" b="1" dirty="0" smtClean="0">
                <a:solidFill>
                  <a:schemeClr val="bg1"/>
                </a:solidFill>
                <a:latin typeface="Helvetica"/>
                <a:cs typeface="Helvetica"/>
              </a:rPr>
              <a:t> </a:t>
            </a:r>
            <a:r>
              <a:rPr lang="en-US" sz="2000" b="1" dirty="0">
                <a:solidFill>
                  <a:schemeClr val="bg1"/>
                </a:solidFill>
                <a:latin typeface="Helvetica"/>
                <a:cs typeface="Helvetica"/>
              </a:rPr>
              <a:t>– T</a:t>
            </a:r>
            <a:r>
              <a:rPr lang="en-US" sz="2000" b="1" baseline="-25000" dirty="0">
                <a:solidFill>
                  <a:schemeClr val="bg1"/>
                </a:solidFill>
                <a:latin typeface="Helvetica"/>
                <a:cs typeface="Helvetica"/>
              </a:rPr>
              <a:t>A</a:t>
            </a:r>
            <a:r>
              <a:rPr lang="en-US" sz="2000" b="1" dirty="0">
                <a:solidFill>
                  <a:schemeClr val="bg1"/>
                </a:solidFill>
                <a:latin typeface="Helvetica"/>
                <a:cs typeface="Helvetica"/>
              </a:rPr>
              <a:t>) + E</a:t>
            </a:r>
            <a:r>
              <a:rPr lang="en-US" sz="2000" b="1" baseline="30000" dirty="0">
                <a:solidFill>
                  <a:schemeClr val="bg1"/>
                </a:solidFill>
                <a:latin typeface="Helvetica"/>
                <a:cs typeface="Helvetica"/>
              </a:rPr>
              <a:t>T</a:t>
            </a:r>
            <a:r>
              <a:rPr lang="en-US" sz="2000" b="1" baseline="-25000" dirty="0">
                <a:solidFill>
                  <a:schemeClr val="bg1"/>
                </a:solidFill>
                <a:latin typeface="Helvetica"/>
                <a:cs typeface="Helvetica"/>
              </a:rPr>
              <a:t>AB</a:t>
            </a:r>
            <a:r>
              <a:rPr lang="en-US" sz="2000" b="1" dirty="0">
                <a:solidFill>
                  <a:schemeClr val="bg1"/>
                </a:solidFill>
                <a:latin typeface="Helvetica"/>
                <a:cs typeface="Helvetica"/>
              </a:rPr>
              <a:t> </a:t>
            </a:r>
            <a:r>
              <a:rPr lang="en-US" sz="2000" b="1" dirty="0" smtClean="0">
                <a:solidFill>
                  <a:schemeClr val="bg1"/>
                </a:solidFill>
                <a:latin typeface="Helvetica"/>
                <a:cs typeface="Helvetica"/>
              </a:rPr>
              <a:t>&gt; T</a:t>
            </a:r>
            <a:r>
              <a:rPr lang="en-US" sz="2000" b="1" baseline="-25000" dirty="0" smtClean="0">
                <a:solidFill>
                  <a:schemeClr val="bg1"/>
                </a:solidFill>
                <a:latin typeface="Helvetica"/>
                <a:cs typeface="Helvetica"/>
              </a:rPr>
              <a:t>AB</a:t>
            </a:r>
            <a:r>
              <a:rPr lang="en-US" sz="2000" b="1" dirty="0" smtClean="0">
                <a:solidFill>
                  <a:schemeClr val="bg1"/>
                </a:solidFill>
                <a:latin typeface="Helvetica"/>
                <a:cs typeface="Helvetica"/>
              </a:rPr>
              <a:t> ) </a:t>
            </a:r>
          </a:p>
          <a:p>
            <a:pPr marL="114300" indent="0">
              <a:buNone/>
            </a:pPr>
            <a:r>
              <a:rPr lang="en-US" sz="2000" dirty="0">
                <a:solidFill>
                  <a:schemeClr val="bg1"/>
                </a:solidFill>
                <a:latin typeface="Helvetica"/>
                <a:cs typeface="Helvetica"/>
              </a:rPr>
              <a:t>	</a:t>
            </a:r>
            <a:r>
              <a:rPr lang="en-US" sz="2000" dirty="0" smtClean="0">
                <a:solidFill>
                  <a:schemeClr val="bg1"/>
                </a:solidFill>
                <a:latin typeface="Helvetica"/>
                <a:cs typeface="Helvetica"/>
              </a:rPr>
              <a:t>- </a:t>
            </a:r>
            <a:r>
              <a:rPr lang="en-US" sz="2000" b="1" dirty="0" smtClean="0">
                <a:solidFill>
                  <a:schemeClr val="bg1"/>
                </a:solidFill>
                <a:latin typeface="Helvetica"/>
                <a:cs typeface="Helvetica"/>
              </a:rPr>
              <a:t>Shortlist</a:t>
            </a:r>
            <a:endParaRPr lang="en-US" sz="2000" b="1" baseline="-25000" dirty="0" smtClean="0">
              <a:solidFill>
                <a:schemeClr val="bg1"/>
              </a:solidFill>
              <a:latin typeface="Helvetica"/>
              <a:cs typeface="Helvetica"/>
            </a:endParaRPr>
          </a:p>
        </p:txBody>
      </p:sp>
      <p:graphicFrame>
        <p:nvGraphicFramePr>
          <p:cNvPr id="38" name="Table 37"/>
          <p:cNvGraphicFramePr>
            <a:graphicFrameLocks noGrp="1"/>
          </p:cNvGraphicFramePr>
          <p:nvPr>
            <p:extLst>
              <p:ext uri="{D42A27DB-BD31-4B8C-83A1-F6EECF244321}">
                <p14:modId xmlns:p14="http://schemas.microsoft.com/office/powerpoint/2010/main" val="689034589"/>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2799486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p:cTn id="15" dur="500" fill="hold"/>
                                        <p:tgtEl>
                                          <p:spTgt spid="73"/>
                                        </p:tgtEl>
                                        <p:attrNameLst>
                                          <p:attrName>ppt_w</p:attrName>
                                        </p:attrNameLst>
                                      </p:cBhvr>
                                      <p:tavLst>
                                        <p:tav tm="0">
                                          <p:val>
                                            <p:fltVal val="0"/>
                                          </p:val>
                                        </p:tav>
                                        <p:tav tm="100000">
                                          <p:val>
                                            <p:strVal val="#ppt_w"/>
                                          </p:val>
                                        </p:tav>
                                      </p:tavLst>
                                    </p:anim>
                                    <p:anim calcmode="lin" valueType="num">
                                      <p:cBhvr>
                                        <p:cTn id="16" dur="500" fill="hold"/>
                                        <p:tgtEl>
                                          <p:spTgt spid="73"/>
                                        </p:tgtEl>
                                        <p:attrNameLst>
                                          <p:attrName>ppt_h</p:attrName>
                                        </p:attrNameLst>
                                      </p:cBhvr>
                                      <p:tavLst>
                                        <p:tav tm="0">
                                          <p:val>
                                            <p:fltVal val="0"/>
                                          </p:val>
                                        </p:tav>
                                        <p:tav tm="100000">
                                          <p:val>
                                            <p:strVal val="#ppt_h"/>
                                          </p:val>
                                        </p:tav>
                                      </p:tavLst>
                                    </p:anim>
                                    <p:animEffect transition="in" filter="fade">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5">
                                            <p:bg/>
                                          </p:spTgt>
                                        </p:tgtEl>
                                        <p:attrNameLst>
                                          <p:attrName>style.visibility</p:attrName>
                                        </p:attrNameLst>
                                      </p:cBhvr>
                                      <p:to>
                                        <p:strVal val="visible"/>
                                      </p:to>
                                    </p:set>
                                    <p:animEffect transition="in" filter="fade">
                                      <p:cBhvr>
                                        <p:cTn id="29" dur="500"/>
                                        <p:tgtEl>
                                          <p:spTgt spid="75">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xEl>
                                              <p:pRg st="0" end="0"/>
                                            </p:txEl>
                                          </p:spTgt>
                                        </p:tgtEl>
                                        <p:attrNameLst>
                                          <p:attrName>style.visibility</p:attrName>
                                        </p:attrNameLst>
                                      </p:cBhvr>
                                      <p:to>
                                        <p:strVal val="visible"/>
                                      </p:to>
                                    </p:set>
                                    <p:animEffect transition="in" filter="fade">
                                      <p:cBhvr>
                                        <p:cTn id="32" dur="500"/>
                                        <p:tgtEl>
                                          <p:spTgt spid="7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5">
                                            <p:txEl>
                                              <p:pRg st="1" end="1"/>
                                            </p:txEl>
                                          </p:spTgt>
                                        </p:tgtEl>
                                        <p:attrNameLst>
                                          <p:attrName>style.visibility</p:attrName>
                                        </p:attrNameLst>
                                      </p:cBhvr>
                                      <p:to>
                                        <p:strVal val="visible"/>
                                      </p:to>
                                    </p:set>
                                    <p:animEffect transition="in" filter="fade">
                                      <p:cBhvr>
                                        <p:cTn id="35" dur="500"/>
                                        <p:tgtEl>
                                          <p:spTgt spid="75">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xEl>
                                              <p:pRg st="2" end="2"/>
                                            </p:txEl>
                                          </p:spTgt>
                                        </p:tgtEl>
                                        <p:attrNameLst>
                                          <p:attrName>style.visibility</p:attrName>
                                        </p:attrNameLst>
                                      </p:cBhvr>
                                      <p:to>
                                        <p:strVal val="visible"/>
                                      </p:to>
                                    </p:set>
                                    <p:animEffect transition="in" filter="fade">
                                      <p:cBhvr>
                                        <p:cTn id="38" dur="500"/>
                                        <p:tgtEl>
                                          <p:spTgt spid="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7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4406901"/>
            <a:ext cx="8669215" cy="1362075"/>
          </a:xfrm>
        </p:spPr>
        <p:txBody>
          <a:bodyPr>
            <a:normAutofit/>
          </a:bodyPr>
          <a:lstStyle/>
          <a:p>
            <a:r>
              <a:rPr lang="en-US" dirty="0" smtClean="0">
                <a:latin typeface="Helvetica"/>
                <a:cs typeface="Helvetica"/>
              </a:rPr>
              <a:t>ROTATIONAL RELATIONSHIPS</a:t>
            </a:r>
            <a:endParaRPr lang="en-US" dirty="0">
              <a:latin typeface="Helvetica"/>
              <a:cs typeface="Helvetica"/>
            </a:endParaRPr>
          </a:p>
        </p:txBody>
      </p:sp>
    </p:spTree>
    <p:extLst>
      <p:ext uri="{BB962C8B-B14F-4D97-AF65-F5344CB8AC3E}">
        <p14:creationId xmlns:p14="http://schemas.microsoft.com/office/powerpoint/2010/main" val="573556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Helvetica"/>
                <a:cs typeface="Helvetica"/>
              </a:rPr>
              <a:t>Inferring </a:t>
            </a:r>
            <a:r>
              <a:rPr lang="en-US" dirty="0" smtClean="0">
                <a:latin typeface="Helvetica"/>
                <a:cs typeface="Helvetica"/>
              </a:rPr>
              <a:t>Rotational Relationships</a:t>
            </a:r>
            <a:endParaRPr lang="en-US" dirty="0">
              <a:latin typeface="Helvetica"/>
              <a:cs typeface="Helvetica"/>
            </a:endParaRPr>
          </a:p>
        </p:txBody>
      </p:sp>
      <p:cxnSp>
        <p:nvCxnSpPr>
          <p:cNvPr id="6" name="Straight Connector 5"/>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511050" y="2680272"/>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42864" y="2665983"/>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734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32" name="Oval 31"/>
          <p:cNvSpPr/>
          <p:nvPr/>
        </p:nvSpPr>
        <p:spPr>
          <a:xfrm>
            <a:off x="68765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33" name="Oval 32"/>
          <p:cNvSpPr/>
          <p:nvPr/>
        </p:nvSpPr>
        <p:spPr>
          <a:xfrm>
            <a:off x="3451575" y="291212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t>
            </a:r>
          </a:p>
        </p:txBody>
      </p:sp>
      <p:sp>
        <p:nvSpPr>
          <p:cNvPr id="34" name="Oval 33"/>
          <p:cNvSpPr/>
          <p:nvPr/>
        </p:nvSpPr>
        <p:spPr>
          <a:xfrm>
            <a:off x="5293449" y="3774137"/>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sp>
        <p:nvSpPr>
          <p:cNvPr id="35" name="Oval 34"/>
          <p:cNvSpPr/>
          <p:nvPr/>
        </p:nvSpPr>
        <p:spPr>
          <a:xfrm>
            <a:off x="5293449" y="5233522"/>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1306854">
            <a:off x="1158730" y="1569243"/>
            <a:ext cx="536224" cy="536224"/>
          </a:xfrm>
          <a:prstGeom prst="rect">
            <a:avLst/>
          </a:prstGeom>
        </p:spPr>
      </p:pic>
      <p:sp>
        <p:nvSpPr>
          <p:cNvPr id="49" name="Freeform 48"/>
          <p:cNvSpPr/>
          <p:nvPr/>
        </p:nvSpPr>
        <p:spPr>
          <a:xfrm>
            <a:off x="1621396" y="1837356"/>
            <a:ext cx="3406871" cy="4809551"/>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ln>
            <a:solidFill>
              <a:schemeClr val="bg1">
                <a:lumMod val="50000"/>
              </a:schemeClr>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8" name="Rounded Rectangular Callout 57"/>
          <p:cNvSpPr/>
          <p:nvPr/>
        </p:nvSpPr>
        <p:spPr>
          <a:xfrm>
            <a:off x="5740742" y="4483572"/>
            <a:ext cx="2150846" cy="612648"/>
          </a:xfrm>
          <a:prstGeom prst="wedgeRoundRectCallout">
            <a:avLst>
              <a:gd name="adj1" fmla="val -78030"/>
              <a:gd name="adj2" fmla="val -58322"/>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110° anti-clockwise</a:t>
            </a:r>
            <a:endParaRPr lang="en-US" b="1" i="1" dirty="0"/>
          </a:p>
        </p:txBody>
      </p:sp>
      <p:sp>
        <p:nvSpPr>
          <p:cNvPr id="59" name="Rounded Rectangular Callout 58"/>
          <p:cNvSpPr/>
          <p:nvPr/>
        </p:nvSpPr>
        <p:spPr>
          <a:xfrm>
            <a:off x="5637057" y="3168802"/>
            <a:ext cx="1527141" cy="612648"/>
          </a:xfrm>
          <a:prstGeom prst="wedgeRoundRectCallout">
            <a:avLst>
              <a:gd name="adj1" fmla="val -133864"/>
              <a:gd name="adj2" fmla="val 20604"/>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90° clockwise</a:t>
            </a:r>
            <a:endParaRPr lang="en-US" b="1" i="1" dirty="0"/>
          </a:p>
        </p:txBody>
      </p:sp>
      <p:grpSp>
        <p:nvGrpSpPr>
          <p:cNvPr id="65" name="Group 64"/>
          <p:cNvGrpSpPr/>
          <p:nvPr/>
        </p:nvGrpSpPr>
        <p:grpSpPr>
          <a:xfrm>
            <a:off x="-265420" y="2980241"/>
            <a:ext cx="3740517" cy="957210"/>
            <a:chOff x="-165102" y="5704506"/>
            <a:chExt cx="6835244" cy="1749161"/>
          </a:xfrm>
        </p:grpSpPr>
        <p:sp>
          <p:nvSpPr>
            <p:cNvPr id="62" name="TextBox 61"/>
            <p:cNvSpPr txBox="1"/>
            <p:nvPr/>
          </p:nvSpPr>
          <p:spPr>
            <a:xfrm>
              <a:off x="1363910" y="6000576"/>
              <a:ext cx="5306232" cy="1181075"/>
            </a:xfrm>
            <a:prstGeom prst="rect">
              <a:avLst/>
            </a:prstGeom>
            <a:noFill/>
          </p:spPr>
          <p:txBody>
            <a:bodyPr wrap="square" rtlCol="0">
              <a:spAutoFit/>
            </a:bodyPr>
            <a:lstStyle/>
            <a:p>
              <a:pPr algn="ctr"/>
              <a:r>
                <a:rPr lang="en-US" b="1" dirty="0" smtClean="0">
                  <a:latin typeface="Helvetica"/>
                  <a:cs typeface="Helvetica"/>
                </a:rPr>
                <a:t>Gyroscope can capture </a:t>
              </a:r>
              <a:br>
                <a:rPr lang="en-US" b="1" dirty="0" smtClean="0">
                  <a:latin typeface="Helvetica"/>
                  <a:cs typeface="Helvetica"/>
                </a:rPr>
              </a:br>
              <a:r>
                <a:rPr lang="en-US" b="1" dirty="0" smtClean="0">
                  <a:latin typeface="Helvetica"/>
                  <a:cs typeface="Helvetica"/>
                </a:rPr>
                <a:t>angular separations</a:t>
              </a:r>
              <a:endParaRPr lang="en-US" b="1" dirty="0">
                <a:latin typeface="Helvetica"/>
                <a:cs typeface="Helvetica"/>
              </a:endParaRPr>
            </a:p>
          </p:txBody>
        </p:sp>
        <p:pic>
          <p:nvPicPr>
            <p:cNvPr id="64" name="Picture 6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102" y="5704506"/>
              <a:ext cx="2332216" cy="1749161"/>
            </a:xfrm>
            <a:prstGeom prst="rect">
              <a:avLst/>
            </a:prstGeom>
          </p:spPr>
        </p:pic>
      </p:grpSp>
      <p:grpSp>
        <p:nvGrpSpPr>
          <p:cNvPr id="73" name="Group 72"/>
          <p:cNvGrpSpPr/>
          <p:nvPr/>
        </p:nvGrpSpPr>
        <p:grpSpPr>
          <a:xfrm>
            <a:off x="4287584" y="1953189"/>
            <a:ext cx="433001" cy="452479"/>
            <a:chOff x="4287584" y="1953189"/>
            <a:chExt cx="433001" cy="452479"/>
          </a:xfrm>
        </p:grpSpPr>
        <p:pic>
          <p:nvPicPr>
            <p:cNvPr id="50" name="Picture 4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87584" y="2009284"/>
              <a:ext cx="414465" cy="396384"/>
            </a:xfrm>
            <a:prstGeom prst="rect">
              <a:avLst/>
            </a:prstGeom>
          </p:spPr>
        </p:pic>
        <p:sp>
          <p:nvSpPr>
            <p:cNvPr id="72" name="Freeform 71"/>
            <p:cNvSpPr/>
            <p:nvPr/>
          </p:nvSpPr>
          <p:spPr>
            <a:xfrm>
              <a:off x="4381208" y="1953189"/>
              <a:ext cx="339377" cy="234390"/>
            </a:xfrm>
            <a:custGeom>
              <a:avLst/>
              <a:gdLst>
                <a:gd name="connsiteX0" fmla="*/ 339377 w 339377"/>
                <a:gd name="connsiteY0" fmla="*/ 234390 h 234390"/>
                <a:gd name="connsiteX1" fmla="*/ 229900 w 339377"/>
                <a:gd name="connsiteY1" fmla="*/ 15416 h 234390"/>
                <a:gd name="connsiteX2" fmla="*/ 0 w 339377"/>
                <a:gd name="connsiteY2" fmla="*/ 26365 h 234390"/>
              </a:gdLst>
              <a:ahLst/>
              <a:cxnLst>
                <a:cxn ang="0">
                  <a:pos x="connsiteX0" y="connsiteY0"/>
                </a:cxn>
                <a:cxn ang="0">
                  <a:pos x="connsiteX1" y="connsiteY1"/>
                </a:cxn>
                <a:cxn ang="0">
                  <a:pos x="connsiteX2" y="connsiteY2"/>
                </a:cxn>
              </a:cxnLst>
              <a:rect l="l" t="t" r="r" b="b"/>
              <a:pathLst>
                <a:path w="339377" h="234390">
                  <a:moveTo>
                    <a:pt x="339377" y="234390"/>
                  </a:moveTo>
                  <a:cubicBezTo>
                    <a:pt x="312920" y="142238"/>
                    <a:pt x="286463" y="50087"/>
                    <a:pt x="229900" y="15416"/>
                  </a:cubicBezTo>
                  <a:cubicBezTo>
                    <a:pt x="173337" y="-19255"/>
                    <a:pt x="72984" y="13592"/>
                    <a:pt x="0" y="26365"/>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4" name="TextBox 73"/>
          <p:cNvSpPr txBox="1"/>
          <p:nvPr/>
        </p:nvSpPr>
        <p:spPr>
          <a:xfrm>
            <a:off x="1995" y="4728175"/>
            <a:ext cx="3577348" cy="2144177"/>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000" dirty="0" smtClean="0">
                <a:solidFill>
                  <a:srgbClr val="FFFFFF"/>
                </a:solidFill>
                <a:latin typeface="Helvetica"/>
                <a:cs typeface="Helvetica"/>
              </a:rPr>
              <a:t>R</a:t>
            </a:r>
            <a:r>
              <a:rPr lang="en-US" sz="2000" baseline="-25000" dirty="0">
                <a:solidFill>
                  <a:srgbClr val="FFFFFF"/>
                </a:solidFill>
                <a:latin typeface="Helvetica"/>
                <a:cs typeface="Helvetica"/>
              </a:rPr>
              <a:t>B</a:t>
            </a:r>
            <a:r>
              <a:rPr lang="en-US" sz="2000" dirty="0" smtClean="0">
                <a:solidFill>
                  <a:srgbClr val="FFFFFF"/>
                </a:solidFill>
                <a:latin typeface="Helvetica"/>
                <a:cs typeface="Helvetica"/>
              </a:rPr>
              <a:t> – R</a:t>
            </a:r>
            <a:r>
              <a:rPr lang="en-US" sz="2000" baseline="-25000" dirty="0">
                <a:solidFill>
                  <a:srgbClr val="FFFFFF"/>
                </a:solidFill>
                <a:latin typeface="Helvetica"/>
                <a:cs typeface="Helvetica"/>
              </a:rPr>
              <a:t>A</a:t>
            </a:r>
            <a:r>
              <a:rPr lang="en-US" sz="2000" dirty="0" smtClean="0">
                <a:solidFill>
                  <a:srgbClr val="FFFFFF"/>
                </a:solidFill>
                <a:latin typeface="Helvetica"/>
                <a:cs typeface="Helvetica"/>
              </a:rPr>
              <a:t> ≤ 20° + 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BA</a:t>
            </a:r>
            <a:r>
              <a:rPr lang="en-US" sz="2000" dirty="0" smtClean="0">
                <a:solidFill>
                  <a:srgbClr val="FFFFFF"/>
                </a:solidFill>
                <a:latin typeface="Helvetica"/>
                <a:cs typeface="Helvetica"/>
              </a:rPr>
              <a:t/>
            </a:r>
            <a:br>
              <a:rPr lang="en-US" sz="2000" dirty="0" smtClean="0">
                <a:solidFill>
                  <a:srgbClr val="FFFFFF"/>
                </a:solidFill>
                <a:latin typeface="Helvetica"/>
                <a:cs typeface="Helvetica"/>
              </a:rPr>
            </a:br>
            <a:r>
              <a:rPr lang="en-US" sz="2000" dirty="0" smtClean="0">
                <a:solidFill>
                  <a:srgbClr val="FFFFFF"/>
                </a:solidFill>
                <a:latin typeface="Helvetica"/>
                <a:cs typeface="Helvetica"/>
              </a:rPr>
              <a:t>R</a:t>
            </a:r>
            <a:r>
              <a:rPr lang="en-US" sz="2000" baseline="-25000" dirty="0">
                <a:solidFill>
                  <a:srgbClr val="FFFFFF"/>
                </a:solidFill>
                <a:latin typeface="Helvetica"/>
                <a:cs typeface="Helvetica"/>
              </a:rPr>
              <a:t>B</a:t>
            </a:r>
            <a:r>
              <a:rPr lang="en-US" sz="2000" dirty="0" smtClean="0">
                <a:solidFill>
                  <a:srgbClr val="FFFFFF"/>
                </a:solidFill>
                <a:latin typeface="Helvetica"/>
                <a:cs typeface="Helvetica"/>
              </a:rPr>
              <a:t> – R</a:t>
            </a:r>
            <a:r>
              <a:rPr lang="en-US" sz="2000" baseline="-25000" dirty="0">
                <a:solidFill>
                  <a:srgbClr val="FFFFFF"/>
                </a:solidFill>
                <a:latin typeface="Helvetica"/>
                <a:cs typeface="Helvetica"/>
              </a:rPr>
              <a:t>A</a:t>
            </a:r>
            <a:r>
              <a:rPr lang="en-US" sz="2000" dirty="0" smtClean="0">
                <a:solidFill>
                  <a:srgbClr val="FFFFFF"/>
                </a:solidFill>
                <a:latin typeface="Helvetica"/>
                <a:cs typeface="Helvetica"/>
              </a:rPr>
              <a:t> ≥ 20° – 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BA</a:t>
            </a:r>
            <a:br>
              <a:rPr lang="en-US" sz="2000" baseline="-25000" dirty="0" smtClean="0">
                <a:solidFill>
                  <a:srgbClr val="FFFFFF"/>
                </a:solidFill>
                <a:latin typeface="Helvetica"/>
                <a:cs typeface="Helvetica"/>
              </a:rPr>
            </a:br>
            <a:r>
              <a:rPr lang="en-US" sz="2000" baseline="-25000" dirty="0" smtClean="0">
                <a:solidFill>
                  <a:srgbClr val="FFFFFF"/>
                </a:solidFill>
                <a:latin typeface="Helvetica"/>
                <a:cs typeface="Helvetica"/>
              </a:rPr>
              <a:t/>
            </a:r>
            <a:br>
              <a:rPr lang="en-US" sz="2000" baseline="-25000" dirty="0" smtClean="0">
                <a:solidFill>
                  <a:srgbClr val="FFFFFF"/>
                </a:solidFill>
                <a:latin typeface="Helvetica"/>
                <a:cs typeface="Helvetica"/>
              </a:rPr>
            </a:br>
            <a:r>
              <a:rPr lang="en-US" sz="2000" dirty="0" smtClean="0">
                <a:solidFill>
                  <a:srgbClr val="FFFFFF"/>
                </a:solidFill>
                <a:latin typeface="Helvetica"/>
                <a:cs typeface="Helvetica"/>
              </a:rPr>
              <a:t>R</a:t>
            </a:r>
            <a:r>
              <a:rPr lang="en-US" sz="2000" baseline="-25000" dirty="0" smtClean="0">
                <a:solidFill>
                  <a:srgbClr val="FFFFFF"/>
                </a:solidFill>
                <a:latin typeface="Helvetica"/>
                <a:cs typeface="Helvetica"/>
              </a:rPr>
              <a:t>C</a:t>
            </a:r>
            <a:r>
              <a:rPr lang="en-US" sz="2000" dirty="0" smtClean="0">
                <a:solidFill>
                  <a:srgbClr val="FFFFFF"/>
                </a:solidFill>
                <a:latin typeface="Helvetica"/>
                <a:cs typeface="Helvetica"/>
              </a:rPr>
              <a:t> </a:t>
            </a:r>
            <a:r>
              <a:rPr lang="en-US" sz="2000" dirty="0">
                <a:solidFill>
                  <a:srgbClr val="FFFFFF"/>
                </a:solidFill>
                <a:latin typeface="Helvetica"/>
                <a:cs typeface="Helvetica"/>
              </a:rPr>
              <a:t>– </a:t>
            </a:r>
            <a:r>
              <a:rPr lang="en-US" sz="2000" dirty="0" smtClean="0">
                <a:solidFill>
                  <a:srgbClr val="FFFFFF"/>
                </a:solidFill>
                <a:latin typeface="Helvetica"/>
                <a:cs typeface="Helvetica"/>
              </a:rPr>
              <a:t>R</a:t>
            </a:r>
            <a:r>
              <a:rPr lang="en-US" sz="2000" baseline="-25000" dirty="0">
                <a:solidFill>
                  <a:srgbClr val="FFFFFF"/>
                </a:solidFill>
                <a:latin typeface="Helvetica"/>
                <a:cs typeface="Helvetica"/>
              </a:rPr>
              <a:t>A</a:t>
            </a:r>
            <a:r>
              <a:rPr lang="en-US" sz="2000" dirty="0" smtClean="0">
                <a:solidFill>
                  <a:srgbClr val="FFFFFF"/>
                </a:solidFill>
                <a:latin typeface="Helvetica"/>
                <a:cs typeface="Helvetica"/>
              </a:rPr>
              <a:t> </a:t>
            </a:r>
            <a:r>
              <a:rPr lang="en-US" sz="2000" dirty="0">
                <a:solidFill>
                  <a:srgbClr val="FFFFFF"/>
                </a:solidFill>
                <a:latin typeface="Helvetica"/>
                <a:cs typeface="Helvetica"/>
              </a:rPr>
              <a:t>≤ </a:t>
            </a:r>
            <a:r>
              <a:rPr lang="en-US" sz="2000" dirty="0" smtClean="0">
                <a:solidFill>
                  <a:srgbClr val="FFFFFF"/>
                </a:solidFill>
                <a:latin typeface="Helvetica"/>
                <a:cs typeface="Helvetica"/>
              </a:rPr>
              <a:t>130° </a:t>
            </a:r>
            <a:r>
              <a:rPr lang="en-US" sz="2000" dirty="0">
                <a:solidFill>
                  <a:srgbClr val="FFFFFF"/>
                </a:solidFill>
                <a:latin typeface="Helvetica"/>
                <a:cs typeface="Helvetica"/>
              </a:rPr>
              <a:t>+ </a:t>
            </a:r>
            <a:r>
              <a:rPr lang="en-US" sz="2000" dirty="0" smtClean="0">
                <a:solidFill>
                  <a:srgbClr val="FFFFFF"/>
                </a:solidFill>
                <a:latin typeface="Helvetica"/>
                <a:cs typeface="Helvetica"/>
              </a:rPr>
              <a:t>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CA</a:t>
            </a:r>
            <a:r>
              <a:rPr lang="en-US" sz="2000" dirty="0">
                <a:solidFill>
                  <a:srgbClr val="FFFFFF"/>
                </a:solidFill>
                <a:latin typeface="Helvetica"/>
                <a:cs typeface="Helvetica"/>
              </a:rPr>
              <a:t/>
            </a:r>
            <a:br>
              <a:rPr lang="en-US" sz="2000" dirty="0">
                <a:solidFill>
                  <a:srgbClr val="FFFFFF"/>
                </a:solidFill>
                <a:latin typeface="Helvetica"/>
                <a:cs typeface="Helvetica"/>
              </a:rPr>
            </a:br>
            <a:r>
              <a:rPr lang="en-US" sz="2000" dirty="0" smtClean="0">
                <a:solidFill>
                  <a:srgbClr val="FFFFFF"/>
                </a:solidFill>
                <a:latin typeface="Helvetica"/>
                <a:cs typeface="Helvetica"/>
              </a:rPr>
              <a:t>R</a:t>
            </a:r>
            <a:r>
              <a:rPr lang="en-US" sz="2000" baseline="-25000" dirty="0">
                <a:solidFill>
                  <a:srgbClr val="FFFFFF"/>
                </a:solidFill>
                <a:latin typeface="Helvetica"/>
                <a:cs typeface="Helvetica"/>
              </a:rPr>
              <a:t>C</a:t>
            </a:r>
            <a:r>
              <a:rPr lang="en-US" sz="2000" dirty="0" smtClean="0">
                <a:solidFill>
                  <a:srgbClr val="FFFFFF"/>
                </a:solidFill>
                <a:latin typeface="Helvetica"/>
                <a:cs typeface="Helvetica"/>
              </a:rPr>
              <a:t> </a:t>
            </a:r>
            <a:r>
              <a:rPr lang="en-US" sz="2000" dirty="0">
                <a:solidFill>
                  <a:srgbClr val="FFFFFF"/>
                </a:solidFill>
                <a:latin typeface="Helvetica"/>
                <a:cs typeface="Helvetica"/>
              </a:rPr>
              <a:t>– </a:t>
            </a:r>
            <a:r>
              <a:rPr lang="en-US" sz="2000" dirty="0" smtClean="0">
                <a:solidFill>
                  <a:srgbClr val="FFFFFF"/>
                </a:solidFill>
                <a:latin typeface="Helvetica"/>
                <a:cs typeface="Helvetica"/>
              </a:rPr>
              <a:t>R</a:t>
            </a:r>
            <a:r>
              <a:rPr lang="en-US" sz="2000" baseline="-25000" dirty="0">
                <a:solidFill>
                  <a:srgbClr val="FFFFFF"/>
                </a:solidFill>
                <a:latin typeface="Helvetica"/>
                <a:cs typeface="Helvetica"/>
              </a:rPr>
              <a:t>A</a:t>
            </a:r>
            <a:r>
              <a:rPr lang="en-US" sz="2000" dirty="0" smtClean="0">
                <a:solidFill>
                  <a:srgbClr val="FFFFFF"/>
                </a:solidFill>
                <a:latin typeface="Helvetica"/>
                <a:cs typeface="Helvetica"/>
              </a:rPr>
              <a:t> </a:t>
            </a:r>
            <a:r>
              <a:rPr lang="en-US" sz="2000" dirty="0">
                <a:solidFill>
                  <a:srgbClr val="FFFFFF"/>
                </a:solidFill>
                <a:latin typeface="Helvetica"/>
                <a:cs typeface="Helvetica"/>
              </a:rPr>
              <a:t>≥ </a:t>
            </a:r>
            <a:r>
              <a:rPr lang="en-US" sz="2000" dirty="0" smtClean="0">
                <a:solidFill>
                  <a:srgbClr val="FFFFFF"/>
                </a:solidFill>
                <a:latin typeface="Helvetica"/>
                <a:cs typeface="Helvetica"/>
              </a:rPr>
              <a:t>130° </a:t>
            </a:r>
            <a:r>
              <a:rPr lang="en-US" sz="2000" dirty="0">
                <a:solidFill>
                  <a:srgbClr val="FFFFFF"/>
                </a:solidFill>
                <a:latin typeface="Helvetica"/>
                <a:cs typeface="Helvetica"/>
              </a:rPr>
              <a:t>– </a:t>
            </a:r>
            <a:r>
              <a:rPr lang="en-US" sz="2000" dirty="0" smtClean="0">
                <a:solidFill>
                  <a:srgbClr val="FFFFFF"/>
                </a:solidFill>
                <a:latin typeface="Helvetica"/>
                <a:cs typeface="Helvetica"/>
              </a:rPr>
              <a:t>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CA</a:t>
            </a:r>
            <a:br>
              <a:rPr lang="en-US" sz="2000" baseline="-25000" dirty="0" smtClean="0">
                <a:solidFill>
                  <a:srgbClr val="FFFFFF"/>
                </a:solidFill>
                <a:latin typeface="Helvetica"/>
                <a:cs typeface="Helvetica"/>
              </a:rPr>
            </a:br>
            <a:endParaRPr lang="en-US" sz="2000" dirty="0" smtClean="0">
              <a:solidFill>
                <a:srgbClr val="FFFFFF"/>
              </a:solidFill>
              <a:latin typeface="Helvetica"/>
              <a:cs typeface="Helvetica"/>
            </a:endParaRPr>
          </a:p>
          <a:p>
            <a:r>
              <a:rPr lang="en-US" sz="2000" dirty="0" smtClean="0">
                <a:solidFill>
                  <a:srgbClr val="FFFFFF"/>
                </a:solidFill>
                <a:latin typeface="Helvetica"/>
                <a:cs typeface="Helvetica"/>
              </a:rPr>
              <a:t>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BA, </a:t>
            </a:r>
            <a:r>
              <a:rPr lang="en-US" sz="2000" dirty="0" smtClean="0">
                <a:solidFill>
                  <a:srgbClr val="FFFFFF"/>
                </a:solidFill>
                <a:latin typeface="Helvetica"/>
                <a:cs typeface="Helvetica"/>
              </a:rPr>
              <a:t>E</a:t>
            </a:r>
            <a:r>
              <a:rPr lang="en-US" sz="2000" baseline="30000" dirty="0" smtClean="0">
                <a:solidFill>
                  <a:srgbClr val="FFFFFF"/>
                </a:solidFill>
                <a:latin typeface="Helvetica"/>
                <a:cs typeface="Helvetica"/>
              </a:rPr>
              <a:t>R</a:t>
            </a:r>
            <a:r>
              <a:rPr lang="en-US" sz="2000" baseline="-25000" dirty="0" smtClean="0">
                <a:solidFill>
                  <a:srgbClr val="FFFFFF"/>
                </a:solidFill>
                <a:latin typeface="Helvetica"/>
                <a:cs typeface="Helvetica"/>
              </a:rPr>
              <a:t>CA, </a:t>
            </a:r>
            <a:r>
              <a:rPr lang="en-US" sz="2000" dirty="0" smtClean="0">
                <a:solidFill>
                  <a:srgbClr val="FFFFFF"/>
                </a:solidFill>
                <a:latin typeface="Helvetica"/>
                <a:cs typeface="Helvetica"/>
              </a:rPr>
              <a:t>R</a:t>
            </a:r>
            <a:r>
              <a:rPr lang="en-US" sz="2000" baseline="-25000" dirty="0" smtClean="0">
                <a:solidFill>
                  <a:srgbClr val="FFFFFF"/>
                </a:solidFill>
                <a:latin typeface="Helvetica"/>
                <a:cs typeface="Helvetica"/>
              </a:rPr>
              <a:t>A, </a:t>
            </a:r>
            <a:r>
              <a:rPr lang="en-US" sz="2000" dirty="0" smtClean="0">
                <a:solidFill>
                  <a:srgbClr val="FFFFFF"/>
                </a:solidFill>
                <a:latin typeface="Helvetica"/>
                <a:cs typeface="Helvetica"/>
              </a:rPr>
              <a:t>R</a:t>
            </a:r>
            <a:r>
              <a:rPr lang="en-US" sz="2000" baseline="-25000" dirty="0" smtClean="0">
                <a:solidFill>
                  <a:srgbClr val="FFFFFF"/>
                </a:solidFill>
                <a:latin typeface="Helvetica"/>
                <a:cs typeface="Helvetica"/>
              </a:rPr>
              <a:t>B, </a:t>
            </a:r>
            <a:r>
              <a:rPr lang="en-US" sz="2000" dirty="0" smtClean="0">
                <a:solidFill>
                  <a:srgbClr val="FFFFFF"/>
                </a:solidFill>
                <a:latin typeface="Helvetica"/>
                <a:cs typeface="Helvetica"/>
              </a:rPr>
              <a:t>R</a:t>
            </a:r>
            <a:r>
              <a:rPr lang="en-US" sz="2000" baseline="-25000" dirty="0" smtClean="0">
                <a:solidFill>
                  <a:srgbClr val="FFFFFF"/>
                </a:solidFill>
                <a:latin typeface="Helvetica"/>
                <a:cs typeface="Helvetica"/>
              </a:rPr>
              <a:t>C</a:t>
            </a:r>
            <a:r>
              <a:rPr lang="en-US" sz="2000" dirty="0" smtClean="0">
                <a:solidFill>
                  <a:srgbClr val="FFFFFF"/>
                </a:solidFill>
                <a:latin typeface="Helvetica"/>
                <a:cs typeface="Helvetica"/>
              </a:rPr>
              <a:t> ≥ 0 </a:t>
            </a:r>
          </a:p>
        </p:txBody>
      </p:sp>
      <p:grpSp>
        <p:nvGrpSpPr>
          <p:cNvPr id="81" name="Group 80"/>
          <p:cNvGrpSpPr/>
          <p:nvPr/>
        </p:nvGrpSpPr>
        <p:grpSpPr>
          <a:xfrm>
            <a:off x="4742893" y="4114638"/>
            <a:ext cx="539258" cy="456652"/>
            <a:chOff x="4742893" y="4114638"/>
            <a:chExt cx="539258" cy="456652"/>
          </a:xfrm>
        </p:grpSpPr>
        <p:sp>
          <p:nvSpPr>
            <p:cNvPr id="76" name="Right Arrow 75"/>
            <p:cNvSpPr/>
            <p:nvPr/>
          </p:nvSpPr>
          <p:spPr>
            <a:xfrm rot="18523181">
              <a:off x="5015702" y="4185669"/>
              <a:ext cx="332800" cy="200099"/>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4742893" y="4114638"/>
              <a:ext cx="492606" cy="456652"/>
              <a:chOff x="4742893" y="4114638"/>
              <a:chExt cx="492606" cy="456652"/>
            </a:xfrm>
          </p:grpSpPr>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1034" y="4174906"/>
                <a:ext cx="414465" cy="396384"/>
              </a:xfrm>
              <a:prstGeom prst="rect">
                <a:avLst/>
              </a:prstGeom>
            </p:spPr>
          </p:pic>
          <p:sp>
            <p:nvSpPr>
              <p:cNvPr id="67" name="Freeform 66"/>
              <p:cNvSpPr/>
              <p:nvPr/>
            </p:nvSpPr>
            <p:spPr>
              <a:xfrm>
                <a:off x="4742893" y="4114638"/>
                <a:ext cx="323968" cy="278629"/>
              </a:xfrm>
              <a:custGeom>
                <a:avLst/>
                <a:gdLst>
                  <a:gd name="connsiteX0" fmla="*/ 323968 w 323968"/>
                  <a:gd name="connsiteY0" fmla="*/ 0 h 278629"/>
                  <a:gd name="connsiteX1" fmla="*/ 97191 w 323968"/>
                  <a:gd name="connsiteY1" fmla="*/ 51838 h 278629"/>
                  <a:gd name="connsiteX2" fmla="*/ 0 w 323968"/>
                  <a:gd name="connsiteY2" fmla="*/ 278629 h 278629"/>
                </a:gdLst>
                <a:ahLst/>
                <a:cxnLst>
                  <a:cxn ang="0">
                    <a:pos x="connsiteX0" y="connsiteY0"/>
                  </a:cxn>
                  <a:cxn ang="0">
                    <a:pos x="connsiteX1" y="connsiteY1"/>
                  </a:cxn>
                  <a:cxn ang="0">
                    <a:pos x="connsiteX2" y="connsiteY2"/>
                  </a:cxn>
                </a:cxnLst>
                <a:rect l="l" t="t" r="r" b="b"/>
                <a:pathLst>
                  <a:path w="323968" h="278629">
                    <a:moveTo>
                      <a:pt x="323968" y="0"/>
                    </a:moveTo>
                    <a:cubicBezTo>
                      <a:pt x="237577" y="2700"/>
                      <a:pt x="151186" y="5400"/>
                      <a:pt x="97191" y="51838"/>
                    </a:cubicBezTo>
                    <a:cubicBezTo>
                      <a:pt x="43196" y="98276"/>
                      <a:pt x="0" y="278629"/>
                      <a:pt x="0" y="278629"/>
                    </a:cubicBezTo>
                  </a:path>
                </a:pathLst>
              </a:cu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p>
            </p:txBody>
          </p:sp>
        </p:grpSp>
      </p:grpSp>
      <p:grpSp>
        <p:nvGrpSpPr>
          <p:cNvPr id="82" name="Group 81"/>
          <p:cNvGrpSpPr/>
          <p:nvPr/>
        </p:nvGrpSpPr>
        <p:grpSpPr>
          <a:xfrm>
            <a:off x="3816733" y="3299109"/>
            <a:ext cx="584210" cy="475629"/>
            <a:chOff x="3816733" y="3299109"/>
            <a:chExt cx="584210" cy="475629"/>
          </a:xfrm>
        </p:grpSpPr>
        <p:sp>
          <p:nvSpPr>
            <p:cNvPr id="77" name="Right Arrow 76"/>
            <p:cNvSpPr/>
            <p:nvPr/>
          </p:nvSpPr>
          <p:spPr>
            <a:xfrm rot="12941920">
              <a:off x="3816733" y="3401469"/>
              <a:ext cx="354677" cy="194887"/>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p:cNvGrpSpPr/>
            <p:nvPr/>
          </p:nvGrpSpPr>
          <p:grpSpPr>
            <a:xfrm>
              <a:off x="3986079" y="3299109"/>
              <a:ext cx="414864" cy="475629"/>
              <a:chOff x="4025519" y="3299109"/>
              <a:chExt cx="414864" cy="475629"/>
            </a:xfrm>
          </p:grpSpPr>
          <p:sp>
            <p:nvSpPr>
              <p:cNvPr id="68" name="Freeform 67"/>
              <p:cNvSpPr/>
              <p:nvPr/>
            </p:nvSpPr>
            <p:spPr>
              <a:xfrm>
                <a:off x="4120582" y="3299109"/>
                <a:ext cx="319801" cy="158777"/>
              </a:xfrm>
              <a:custGeom>
                <a:avLst/>
                <a:gdLst>
                  <a:gd name="connsiteX0" fmla="*/ 0 w 476261"/>
                  <a:gd name="connsiteY0" fmla="*/ 150422 h 158777"/>
                  <a:gd name="connsiteX1" fmla="*/ 250664 w 476261"/>
                  <a:gd name="connsiteY1" fmla="*/ 18 h 158777"/>
                  <a:gd name="connsiteX2" fmla="*/ 476261 w 476261"/>
                  <a:gd name="connsiteY2" fmla="*/ 158777 h 158777"/>
                </a:gdLst>
                <a:ahLst/>
                <a:cxnLst>
                  <a:cxn ang="0">
                    <a:pos x="connsiteX0" y="connsiteY0"/>
                  </a:cxn>
                  <a:cxn ang="0">
                    <a:pos x="connsiteX1" y="connsiteY1"/>
                  </a:cxn>
                  <a:cxn ang="0">
                    <a:pos x="connsiteX2" y="connsiteY2"/>
                  </a:cxn>
                </a:cxnLst>
                <a:rect l="l" t="t" r="r" b="b"/>
                <a:pathLst>
                  <a:path w="476261" h="158777">
                    <a:moveTo>
                      <a:pt x="0" y="150422"/>
                    </a:moveTo>
                    <a:cubicBezTo>
                      <a:pt x="85643" y="74524"/>
                      <a:pt x="171287" y="-1374"/>
                      <a:pt x="250664" y="18"/>
                    </a:cubicBezTo>
                    <a:cubicBezTo>
                      <a:pt x="330041" y="1410"/>
                      <a:pt x="476261" y="158777"/>
                      <a:pt x="476261" y="158777"/>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25519" y="3378354"/>
                <a:ext cx="414465" cy="396384"/>
              </a:xfrm>
              <a:prstGeom prst="rect">
                <a:avLst/>
              </a:prstGeom>
            </p:spPr>
          </p:pic>
        </p:grpSp>
      </p:grpSp>
      <p:sp>
        <p:nvSpPr>
          <p:cNvPr id="3" name="Slide Number Placeholder 2"/>
          <p:cNvSpPr>
            <a:spLocks noGrp="1"/>
          </p:cNvSpPr>
          <p:nvPr>
            <p:ph type="sldNum" sz="quarter" idx="12"/>
          </p:nvPr>
        </p:nvSpPr>
        <p:spPr/>
        <p:txBody>
          <a:bodyPr/>
          <a:lstStyle/>
          <a:p>
            <a:fld id="{208D4FBB-8E65-7B4D-B837-2856490BFAE4}" type="slidenum">
              <a:rPr lang="en-US" smtClean="0"/>
              <a:t>28</a:t>
            </a:fld>
            <a:endParaRPr lang="en-US" dirty="0"/>
          </a:p>
        </p:txBody>
      </p:sp>
      <p:graphicFrame>
        <p:nvGraphicFramePr>
          <p:cNvPr id="38" name="Table 37"/>
          <p:cNvGraphicFramePr>
            <a:graphicFrameLocks noGrp="1"/>
          </p:cNvGraphicFramePr>
          <p:nvPr>
            <p:extLst>
              <p:ext uri="{D42A27DB-BD31-4B8C-83A1-F6EECF244321}">
                <p14:modId xmlns:p14="http://schemas.microsoft.com/office/powerpoint/2010/main" val="479834853"/>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
        <p:nvSpPr>
          <p:cNvPr id="39" name="Rounded Rectangular Callout 38"/>
          <p:cNvSpPr/>
          <p:nvPr/>
        </p:nvSpPr>
        <p:spPr>
          <a:xfrm>
            <a:off x="5785802" y="5777621"/>
            <a:ext cx="1961626" cy="612648"/>
          </a:xfrm>
          <a:prstGeom prst="wedgeRoundRectCallout">
            <a:avLst>
              <a:gd name="adj1" fmla="val -91500"/>
              <a:gd name="adj2" fmla="val -48737"/>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i="1" dirty="0" smtClean="0"/>
              <a:t>20° anti-clockwise</a:t>
            </a:r>
            <a:endParaRPr lang="en-US" b="1" i="1" dirty="0"/>
          </a:p>
        </p:txBody>
      </p:sp>
      <p:grpSp>
        <p:nvGrpSpPr>
          <p:cNvPr id="5" name="Group 4"/>
          <p:cNvGrpSpPr/>
          <p:nvPr/>
        </p:nvGrpSpPr>
        <p:grpSpPr>
          <a:xfrm>
            <a:off x="4581257" y="5486796"/>
            <a:ext cx="568687" cy="437271"/>
            <a:chOff x="4581257" y="5486796"/>
            <a:chExt cx="568687" cy="437271"/>
          </a:xfrm>
        </p:grpSpPr>
        <p:grpSp>
          <p:nvGrpSpPr>
            <p:cNvPr id="80" name="Group 79"/>
            <p:cNvGrpSpPr/>
            <p:nvPr/>
          </p:nvGrpSpPr>
          <p:grpSpPr>
            <a:xfrm>
              <a:off x="4589685" y="5527683"/>
              <a:ext cx="560259" cy="396384"/>
              <a:chOff x="4589685" y="5527683"/>
              <a:chExt cx="560259" cy="396384"/>
            </a:xfrm>
          </p:grpSpPr>
          <p:sp>
            <p:nvSpPr>
              <p:cNvPr id="75" name="Right Arrow 74"/>
              <p:cNvSpPr/>
              <p:nvPr/>
            </p:nvSpPr>
            <p:spPr>
              <a:xfrm rot="20407820">
                <a:off x="4880396" y="5557123"/>
                <a:ext cx="269548" cy="194887"/>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89685" y="5527683"/>
                <a:ext cx="414465" cy="396384"/>
              </a:xfrm>
              <a:prstGeom prst="rect">
                <a:avLst/>
              </a:prstGeom>
            </p:spPr>
          </p:pic>
        </p:grpSp>
        <p:sp>
          <p:nvSpPr>
            <p:cNvPr id="40" name="Freeform 39"/>
            <p:cNvSpPr/>
            <p:nvPr/>
          </p:nvSpPr>
          <p:spPr>
            <a:xfrm rot="2082751">
              <a:off x="4581257" y="5486796"/>
              <a:ext cx="323968" cy="278629"/>
            </a:xfrm>
            <a:custGeom>
              <a:avLst/>
              <a:gdLst>
                <a:gd name="connsiteX0" fmla="*/ 323968 w 323968"/>
                <a:gd name="connsiteY0" fmla="*/ 0 h 278629"/>
                <a:gd name="connsiteX1" fmla="*/ 97191 w 323968"/>
                <a:gd name="connsiteY1" fmla="*/ 51838 h 278629"/>
                <a:gd name="connsiteX2" fmla="*/ 0 w 323968"/>
                <a:gd name="connsiteY2" fmla="*/ 278629 h 278629"/>
              </a:gdLst>
              <a:ahLst/>
              <a:cxnLst>
                <a:cxn ang="0">
                  <a:pos x="connsiteX0" y="connsiteY0"/>
                </a:cxn>
                <a:cxn ang="0">
                  <a:pos x="connsiteX1" y="connsiteY1"/>
                </a:cxn>
                <a:cxn ang="0">
                  <a:pos x="connsiteX2" y="connsiteY2"/>
                </a:cxn>
              </a:cxnLst>
              <a:rect l="l" t="t" r="r" b="b"/>
              <a:pathLst>
                <a:path w="323968" h="278629">
                  <a:moveTo>
                    <a:pt x="323968" y="0"/>
                  </a:moveTo>
                  <a:cubicBezTo>
                    <a:pt x="237577" y="2700"/>
                    <a:pt x="151186" y="5400"/>
                    <a:pt x="97191" y="51838"/>
                  </a:cubicBezTo>
                  <a:cubicBezTo>
                    <a:pt x="43196" y="98276"/>
                    <a:pt x="0" y="278629"/>
                    <a:pt x="0" y="278629"/>
                  </a:cubicBezTo>
                </a:path>
              </a:pathLst>
            </a:cu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p>
          </p:txBody>
        </p:sp>
      </p:grpSp>
    </p:spTree>
    <p:extLst>
      <p:ext uri="{BB962C8B-B14F-4D97-AF65-F5344CB8AC3E}">
        <p14:creationId xmlns:p14="http://schemas.microsoft.com/office/powerpoint/2010/main" val="425693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74"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rmAutofit/>
          </a:bodyPr>
          <a:lstStyle/>
          <a:p>
            <a:r>
              <a:rPr lang="en-US" sz="3800" dirty="0" smtClean="0">
                <a:latin typeface="Helvetica"/>
                <a:cs typeface="Helvetica"/>
              </a:rPr>
              <a:t>Solving for </a:t>
            </a:r>
            <a:r>
              <a:rPr lang="en-US" sz="3800" dirty="0">
                <a:latin typeface="Helvetica"/>
                <a:cs typeface="Helvetica"/>
              </a:rPr>
              <a:t>T</a:t>
            </a:r>
            <a:r>
              <a:rPr lang="en-US" sz="3800" dirty="0" smtClean="0">
                <a:latin typeface="Helvetica"/>
                <a:cs typeface="Helvetica"/>
              </a:rPr>
              <a:t>ypical Rotation</a:t>
            </a:r>
            <a:endParaRPr lang="en-US" sz="3800" dirty="0"/>
          </a:p>
        </p:txBody>
      </p:sp>
      <p:pic>
        <p:nvPicPr>
          <p:cNvPr id="2" name="Picture 1" descr="Picture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22929" y="1926771"/>
            <a:ext cx="4742688" cy="4145280"/>
          </a:xfrm>
          <a:prstGeom prst="rect">
            <a:avLst/>
          </a:prstGeom>
        </p:spPr>
      </p:pic>
      <p:sp>
        <p:nvSpPr>
          <p:cNvPr id="3" name="Slide Number Placeholder 2"/>
          <p:cNvSpPr>
            <a:spLocks noGrp="1"/>
          </p:cNvSpPr>
          <p:nvPr>
            <p:ph type="sldNum" sz="quarter" idx="12"/>
          </p:nvPr>
        </p:nvSpPr>
        <p:spPr/>
        <p:txBody>
          <a:bodyPr/>
          <a:lstStyle/>
          <a:p>
            <a:fld id="{208D4FBB-8E65-7B4D-B837-2856490BFAE4}" type="slidenum">
              <a:rPr lang="en-US" smtClean="0"/>
              <a:t>29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00874211"/>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88938522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63050" cy="6965120"/>
          </a:xfrm>
          <a:prstGeom prst="rect">
            <a:avLst/>
          </a:prstGeom>
        </p:spPr>
      </p:pic>
      <p:sp>
        <p:nvSpPr>
          <p:cNvPr id="47" name="Title 46"/>
          <p:cNvSpPr>
            <a:spLocks noGrp="1"/>
          </p:cNvSpPr>
          <p:nvPr>
            <p:ph type="title"/>
          </p:nvPr>
        </p:nvSpPr>
        <p:spPr/>
        <p:txBody>
          <a:bodyPr/>
          <a:lstStyle/>
          <a:p>
            <a:r>
              <a:rPr lang="en-US" dirty="0" smtClean="0">
                <a:solidFill>
                  <a:schemeClr val="bg1"/>
                </a:solidFill>
                <a:latin typeface="Helvetica"/>
                <a:cs typeface="Helvetica"/>
              </a:rPr>
              <a:t>Mobile AR is Finally Here</a:t>
            </a:r>
            <a:endParaRPr lang="en-US" dirty="0">
              <a:solidFill>
                <a:schemeClr val="bg1"/>
              </a:solidFill>
              <a:latin typeface="Helvetica"/>
              <a:cs typeface="Helvetica"/>
            </a:endParaRPr>
          </a:p>
        </p:txBody>
      </p:sp>
      <p:sp>
        <p:nvSpPr>
          <p:cNvPr id="18" name="Right Arrow 17"/>
          <p:cNvSpPr/>
          <p:nvPr/>
        </p:nvSpPr>
        <p:spPr>
          <a:xfrm>
            <a:off x="2932130" y="3409230"/>
            <a:ext cx="725448" cy="654468"/>
          </a:xfrm>
          <a:prstGeom prst="rightArrow">
            <a:avLst/>
          </a:prstGeom>
          <a:solidFill>
            <a:schemeClr val="bg1"/>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no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508" y="1991045"/>
            <a:ext cx="2618129" cy="3490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82071" y="1991045"/>
            <a:ext cx="5228579" cy="34908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811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6" name="Title 1"/>
          <p:cNvSpPr>
            <a:spLocks noGrp="1"/>
          </p:cNvSpPr>
          <p:nvPr>
            <p:ph type="title"/>
          </p:nvPr>
        </p:nvSpPr>
        <p:spPr>
          <a:xfrm>
            <a:off x="457199" y="274638"/>
            <a:ext cx="8479071" cy="1143000"/>
          </a:xfrm>
        </p:spPr>
        <p:txBody>
          <a:bodyPr>
            <a:noAutofit/>
          </a:bodyPr>
          <a:lstStyle/>
          <a:p>
            <a:r>
              <a:rPr lang="en-US" sz="4000" dirty="0">
                <a:latin typeface="Helvetica"/>
                <a:cs typeface="Helvetica"/>
              </a:rPr>
              <a:t>U</a:t>
            </a:r>
            <a:r>
              <a:rPr lang="en-US" sz="4000" dirty="0" smtClean="0">
                <a:latin typeface="Helvetica"/>
                <a:cs typeface="Helvetica"/>
              </a:rPr>
              <a:t>sing Rotational Relationships</a:t>
            </a:r>
            <a:endParaRPr lang="en-US" sz="4000" dirty="0">
              <a:latin typeface="Helvetica"/>
              <a:cs typeface="Helvetica"/>
            </a:endParaRPr>
          </a:p>
        </p:txBody>
      </p:sp>
      <p:cxnSp>
        <p:nvCxnSpPr>
          <p:cNvPr id="27" name="Straight Connector 26"/>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0" y="2651695"/>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539625" y="2668642"/>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734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33" name="Oval 32"/>
          <p:cNvSpPr/>
          <p:nvPr/>
        </p:nvSpPr>
        <p:spPr>
          <a:xfrm>
            <a:off x="68765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34" name="Oval 33"/>
          <p:cNvSpPr/>
          <p:nvPr/>
        </p:nvSpPr>
        <p:spPr>
          <a:xfrm>
            <a:off x="3451575" y="2778432"/>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sp>
        <p:nvSpPr>
          <p:cNvPr id="36" name="Oval 35"/>
          <p:cNvSpPr/>
          <p:nvPr/>
        </p:nvSpPr>
        <p:spPr>
          <a:xfrm>
            <a:off x="5293449" y="4832434"/>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sp>
        <p:nvSpPr>
          <p:cNvPr id="37" name="Freeform 36"/>
          <p:cNvSpPr/>
          <p:nvPr/>
        </p:nvSpPr>
        <p:spPr>
          <a:xfrm>
            <a:off x="1299382" y="1665880"/>
            <a:ext cx="3728885" cy="4981027"/>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noFill/>
          <a:ln>
            <a:solidFill>
              <a:schemeClr val="bg1">
                <a:lumMod val="50000"/>
              </a:schemeClr>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6" name="Group 5"/>
          <p:cNvGrpSpPr/>
          <p:nvPr/>
        </p:nvGrpSpPr>
        <p:grpSpPr>
          <a:xfrm>
            <a:off x="3751109" y="3158276"/>
            <a:ext cx="1170690" cy="1112958"/>
            <a:chOff x="6579712" y="4544800"/>
            <a:chExt cx="1170690" cy="1112958"/>
          </a:xfrm>
        </p:grpSpPr>
        <p:cxnSp>
          <p:nvCxnSpPr>
            <p:cNvPr id="40" name="Straight Arrow Connector 39"/>
            <p:cNvCxnSpPr/>
            <p:nvPr/>
          </p:nvCxnSpPr>
          <p:spPr>
            <a:xfrm flipH="1" flipV="1">
              <a:off x="6976378" y="4934570"/>
              <a:ext cx="774024" cy="723188"/>
            </a:xfrm>
            <a:prstGeom prst="straightConnector1">
              <a:avLst/>
            </a:prstGeom>
            <a:ln w="57150" cmpd="sng">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579712" y="4544800"/>
              <a:ext cx="494046" cy="400110"/>
            </a:xfrm>
            <a:prstGeom prst="rect">
              <a:avLst/>
            </a:prstGeom>
            <a:noFill/>
          </p:spPr>
          <p:txBody>
            <a:bodyPr wrap="none" rtlCol="0">
              <a:spAutoFit/>
            </a:bodyPr>
            <a:lstStyle/>
            <a:p>
              <a:r>
                <a:rPr lang="en-US" sz="2000" b="1" dirty="0" smtClean="0">
                  <a:latin typeface="Helvetica" charset="0"/>
                  <a:ea typeface="Helvetica" charset="0"/>
                  <a:cs typeface="Helvetica" charset="0"/>
                </a:rPr>
                <a:t>R</a:t>
              </a:r>
              <a:r>
                <a:rPr lang="en-US" sz="2000" b="1" baseline="-25000" dirty="0" smtClean="0">
                  <a:latin typeface="Helvetica" charset="0"/>
                  <a:ea typeface="Helvetica" charset="0"/>
                  <a:cs typeface="Helvetica" charset="0"/>
                </a:rPr>
                <a:t>B</a:t>
              </a:r>
              <a:endParaRPr lang="en-US" sz="2000" b="1" baseline="-25000" dirty="0">
                <a:latin typeface="Helvetica" charset="0"/>
                <a:ea typeface="Helvetica" charset="0"/>
                <a:cs typeface="Helvetica" charset="0"/>
              </a:endParaRPr>
            </a:p>
          </p:txBody>
        </p:sp>
      </p:grpSp>
      <p:grpSp>
        <p:nvGrpSpPr>
          <p:cNvPr id="7" name="Group 6"/>
          <p:cNvGrpSpPr/>
          <p:nvPr/>
        </p:nvGrpSpPr>
        <p:grpSpPr>
          <a:xfrm>
            <a:off x="3031371" y="3350880"/>
            <a:ext cx="1924052" cy="929655"/>
            <a:chOff x="5859974" y="4737404"/>
            <a:chExt cx="1924052" cy="929655"/>
          </a:xfrm>
        </p:grpSpPr>
        <p:cxnSp>
          <p:nvCxnSpPr>
            <p:cNvPr id="68" name="Straight Arrow Connector 67"/>
            <p:cNvCxnSpPr>
              <a:endCxn id="71" idx="3"/>
            </p:cNvCxnSpPr>
            <p:nvPr/>
          </p:nvCxnSpPr>
          <p:spPr>
            <a:xfrm flipH="1" flipV="1">
              <a:off x="6378223" y="4937459"/>
              <a:ext cx="1405803" cy="729600"/>
            </a:xfrm>
            <a:prstGeom prst="straightConnector1">
              <a:avLst/>
            </a:prstGeom>
            <a:ln w="57150" cmpd="sng">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859974" y="4737404"/>
              <a:ext cx="518249" cy="400110"/>
            </a:xfrm>
            <a:prstGeom prst="rect">
              <a:avLst/>
            </a:prstGeom>
            <a:noFill/>
          </p:spPr>
          <p:txBody>
            <a:bodyPr wrap="square" rtlCol="0">
              <a:spAutoFit/>
            </a:bodyPr>
            <a:lstStyle/>
            <a:p>
              <a:r>
                <a:rPr lang="en-US" sz="2000" b="1" dirty="0" smtClean="0">
                  <a:latin typeface="Helvetica" charset="0"/>
                  <a:ea typeface="Helvetica" charset="0"/>
                  <a:cs typeface="Helvetica" charset="0"/>
                </a:rPr>
                <a:t>R</a:t>
              </a:r>
              <a:r>
                <a:rPr lang="en-US" sz="2000" b="1" baseline="-25000" dirty="0">
                  <a:latin typeface="Helvetica" charset="0"/>
                  <a:ea typeface="Helvetica" charset="0"/>
                  <a:cs typeface="Helvetica" charset="0"/>
                </a:rPr>
                <a:t>E</a:t>
              </a:r>
            </a:p>
          </p:txBody>
        </p:sp>
      </p:grpSp>
      <p:grpSp>
        <p:nvGrpSpPr>
          <p:cNvPr id="5" name="Group 4"/>
          <p:cNvGrpSpPr/>
          <p:nvPr/>
        </p:nvGrpSpPr>
        <p:grpSpPr>
          <a:xfrm>
            <a:off x="4921797" y="2703648"/>
            <a:ext cx="1232709" cy="1612396"/>
            <a:chOff x="7750400" y="4090172"/>
            <a:chExt cx="1232709" cy="1612396"/>
          </a:xfrm>
        </p:grpSpPr>
        <p:cxnSp>
          <p:nvCxnSpPr>
            <p:cNvPr id="38" name="Straight Arrow Connector 37"/>
            <p:cNvCxnSpPr/>
            <p:nvPr/>
          </p:nvCxnSpPr>
          <p:spPr>
            <a:xfrm flipV="1">
              <a:off x="7750400" y="4409647"/>
              <a:ext cx="818715" cy="1292921"/>
            </a:xfrm>
            <a:prstGeom prst="straightConnector1">
              <a:avLst/>
            </a:prstGeom>
            <a:ln w="57150" cmpd="sng">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8489063" y="4090172"/>
              <a:ext cx="494046" cy="400110"/>
            </a:xfrm>
            <a:prstGeom prst="rect">
              <a:avLst/>
            </a:prstGeom>
            <a:noFill/>
          </p:spPr>
          <p:txBody>
            <a:bodyPr wrap="none" rtlCol="0">
              <a:spAutoFit/>
            </a:bodyPr>
            <a:lstStyle/>
            <a:p>
              <a:r>
                <a:rPr lang="en-US" sz="2000" b="1" dirty="0" smtClean="0">
                  <a:latin typeface="Helvetica" charset="0"/>
                  <a:ea typeface="Helvetica" charset="0"/>
                  <a:cs typeface="Helvetica" charset="0"/>
                </a:rPr>
                <a:t>R</a:t>
              </a:r>
              <a:r>
                <a:rPr lang="en-US" sz="2000" b="1" baseline="-25000" dirty="0">
                  <a:latin typeface="Helvetica" charset="0"/>
                  <a:ea typeface="Helvetica" charset="0"/>
                  <a:cs typeface="Helvetica" charset="0"/>
                </a:rPr>
                <a:t>D</a:t>
              </a:r>
            </a:p>
          </p:txBody>
        </p:sp>
      </p:grpSp>
      <p:grpSp>
        <p:nvGrpSpPr>
          <p:cNvPr id="2" name="Group 1"/>
          <p:cNvGrpSpPr/>
          <p:nvPr/>
        </p:nvGrpSpPr>
        <p:grpSpPr>
          <a:xfrm>
            <a:off x="3573937" y="2222706"/>
            <a:ext cx="2859320" cy="2057827"/>
            <a:chOff x="6402540" y="3609230"/>
            <a:chExt cx="2859320" cy="2057827"/>
          </a:xfrm>
        </p:grpSpPr>
        <p:cxnSp>
          <p:nvCxnSpPr>
            <p:cNvPr id="44" name="Straight Arrow Connector 43"/>
            <p:cNvCxnSpPr/>
            <p:nvPr/>
          </p:nvCxnSpPr>
          <p:spPr>
            <a:xfrm flipV="1">
              <a:off x="7784026" y="4042932"/>
              <a:ext cx="0" cy="1624125"/>
            </a:xfrm>
            <a:prstGeom prst="straightConnector1">
              <a:avLst/>
            </a:prstGeom>
            <a:ln w="57150" cmpd="sng">
              <a:solidFill>
                <a:schemeClr val="accent2"/>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402540" y="3609230"/>
              <a:ext cx="2687210" cy="400110"/>
            </a:xfrm>
            <a:prstGeom prst="rect">
              <a:avLst/>
            </a:prstGeom>
            <a:noFill/>
          </p:spPr>
          <p:txBody>
            <a:bodyPr wrap="none" rtlCol="0">
              <a:spAutoFit/>
            </a:bodyPr>
            <a:lstStyle/>
            <a:p>
              <a:r>
                <a:rPr lang="en-US" sz="2000" b="1" dirty="0" smtClean="0">
                  <a:solidFill>
                    <a:schemeClr val="accent3"/>
                  </a:solidFill>
                  <a:latin typeface="Helvetica" charset="0"/>
                  <a:ea typeface="Helvetica" charset="0"/>
                  <a:cs typeface="Helvetica" charset="0"/>
                </a:rPr>
                <a:t>R</a:t>
              </a:r>
              <a:r>
                <a:rPr lang="en-US" sz="2000" b="1" baseline="-25000" dirty="0" smtClean="0">
                  <a:solidFill>
                    <a:schemeClr val="accent3"/>
                  </a:solidFill>
                  <a:latin typeface="Helvetica" charset="0"/>
                  <a:ea typeface="Helvetica" charset="0"/>
                  <a:cs typeface="Helvetica" charset="0"/>
                </a:rPr>
                <a:t>CURRENT</a:t>
              </a:r>
              <a:r>
                <a:rPr lang="en-US" sz="2000" b="1" dirty="0" smtClean="0">
                  <a:solidFill>
                    <a:schemeClr val="accent3"/>
                  </a:solidFill>
                  <a:latin typeface="Helvetica" charset="0"/>
                  <a:ea typeface="Helvetica" charset="0"/>
                  <a:cs typeface="Helvetica" charset="0"/>
                </a:rPr>
                <a:t> = R</a:t>
              </a:r>
              <a:r>
                <a:rPr lang="en-US" sz="2000" b="1" baseline="-25000" dirty="0" smtClean="0">
                  <a:solidFill>
                    <a:schemeClr val="accent3"/>
                  </a:solidFill>
                  <a:latin typeface="Helvetica" charset="0"/>
                  <a:ea typeface="Helvetica" charset="0"/>
                  <a:cs typeface="Helvetica" charset="0"/>
                </a:rPr>
                <a:t>A</a:t>
              </a:r>
              <a:r>
                <a:rPr lang="en-US" sz="2000" b="1" dirty="0" smtClean="0">
                  <a:solidFill>
                    <a:schemeClr val="accent3"/>
                  </a:solidFill>
                  <a:latin typeface="Helvetica" charset="0"/>
                  <a:ea typeface="Helvetica" charset="0"/>
                  <a:cs typeface="Helvetica" charset="0"/>
                </a:rPr>
                <a:t> + Gyro</a:t>
              </a:r>
              <a:endParaRPr lang="en-US" sz="2000" b="1" baseline="-25000" dirty="0">
                <a:solidFill>
                  <a:schemeClr val="accent3"/>
                </a:solidFill>
                <a:latin typeface="Helvetica" charset="0"/>
                <a:ea typeface="Helvetica" charset="0"/>
                <a:cs typeface="Helvetica" charset="0"/>
              </a:endParaRPr>
            </a:p>
          </p:txBody>
        </p:sp>
        <p:sp>
          <p:nvSpPr>
            <p:cNvPr id="57" name="TextBox 56"/>
            <p:cNvSpPr txBox="1"/>
            <p:nvPr/>
          </p:nvSpPr>
          <p:spPr>
            <a:xfrm>
              <a:off x="8375119" y="5203313"/>
              <a:ext cx="886741" cy="338554"/>
            </a:xfrm>
            <a:prstGeom prst="rect">
              <a:avLst/>
            </a:prstGeom>
            <a:noFill/>
          </p:spPr>
          <p:txBody>
            <a:bodyPr wrap="square" rtlCol="0">
              <a:spAutoFit/>
            </a:bodyPr>
            <a:lstStyle/>
            <a:p>
              <a:r>
                <a:rPr lang="en-US" sz="2400" b="1" baseline="-25000" dirty="0" smtClean="0">
                  <a:solidFill>
                    <a:schemeClr val="accent3"/>
                  </a:solidFill>
                  <a:latin typeface="Helvetica" charset="0"/>
                  <a:ea typeface="Helvetica" charset="0"/>
                  <a:cs typeface="Helvetica" charset="0"/>
                </a:rPr>
                <a:t>Gyro</a:t>
              </a:r>
              <a:endParaRPr lang="en-US" sz="2400" b="1" baseline="-25000" dirty="0">
                <a:solidFill>
                  <a:schemeClr val="accent3"/>
                </a:solidFill>
                <a:latin typeface="Helvetica" charset="0"/>
                <a:ea typeface="Helvetica" charset="0"/>
                <a:cs typeface="Helvetica" charset="0"/>
              </a:endParaRPr>
            </a:p>
          </p:txBody>
        </p:sp>
        <p:sp>
          <p:nvSpPr>
            <p:cNvPr id="22" name="Freeform 21"/>
            <p:cNvSpPr/>
            <p:nvPr/>
          </p:nvSpPr>
          <p:spPr>
            <a:xfrm>
              <a:off x="7800528" y="5094007"/>
              <a:ext cx="445734" cy="212778"/>
            </a:xfrm>
            <a:custGeom>
              <a:avLst/>
              <a:gdLst>
                <a:gd name="connsiteX0" fmla="*/ 592666 w 592666"/>
                <a:gd name="connsiteY0" fmla="*/ 212778 h 212778"/>
                <a:gd name="connsiteX1" fmla="*/ 296333 w 592666"/>
                <a:gd name="connsiteY1" fmla="*/ 1111 h 212778"/>
                <a:gd name="connsiteX2" fmla="*/ 0 w 592666"/>
                <a:gd name="connsiteY2" fmla="*/ 128111 h 212778"/>
              </a:gdLst>
              <a:ahLst/>
              <a:cxnLst>
                <a:cxn ang="0">
                  <a:pos x="connsiteX0" y="connsiteY0"/>
                </a:cxn>
                <a:cxn ang="0">
                  <a:pos x="connsiteX1" y="connsiteY1"/>
                </a:cxn>
                <a:cxn ang="0">
                  <a:pos x="connsiteX2" y="connsiteY2"/>
                </a:cxn>
              </a:cxnLst>
              <a:rect l="l" t="t" r="r" b="b"/>
              <a:pathLst>
                <a:path w="592666" h="212778">
                  <a:moveTo>
                    <a:pt x="592666" y="212778"/>
                  </a:moveTo>
                  <a:cubicBezTo>
                    <a:pt x="493888" y="114000"/>
                    <a:pt x="395111" y="15222"/>
                    <a:pt x="296333" y="1111"/>
                  </a:cubicBezTo>
                  <a:cubicBezTo>
                    <a:pt x="197555" y="-13000"/>
                    <a:pt x="94074" y="111648"/>
                    <a:pt x="0" y="128111"/>
                  </a:cubicBezTo>
                </a:path>
              </a:pathLst>
            </a:custGeom>
            <a:ln>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latin typeface="Helvetica" charset="0"/>
                <a:ea typeface="Helvetica" charset="0"/>
                <a:cs typeface="Helvetica" charset="0"/>
              </a:endParaRPr>
            </a:p>
          </p:txBody>
        </p:sp>
      </p:grpSp>
      <p:grpSp>
        <p:nvGrpSpPr>
          <p:cNvPr id="4" name="Group 3"/>
          <p:cNvGrpSpPr/>
          <p:nvPr/>
        </p:nvGrpSpPr>
        <p:grpSpPr>
          <a:xfrm>
            <a:off x="4921797" y="3406367"/>
            <a:ext cx="1364036" cy="890673"/>
            <a:chOff x="7750400" y="4792891"/>
            <a:chExt cx="1364036" cy="890673"/>
          </a:xfrm>
        </p:grpSpPr>
        <p:sp>
          <p:nvSpPr>
            <p:cNvPr id="21" name="TextBox 20"/>
            <p:cNvSpPr txBox="1"/>
            <p:nvPr/>
          </p:nvSpPr>
          <p:spPr>
            <a:xfrm>
              <a:off x="8620390" y="4792891"/>
              <a:ext cx="494046" cy="400110"/>
            </a:xfrm>
            <a:prstGeom prst="rect">
              <a:avLst/>
            </a:prstGeom>
            <a:noFill/>
          </p:spPr>
          <p:txBody>
            <a:bodyPr wrap="none" rtlCol="0">
              <a:spAutoFit/>
            </a:bodyPr>
            <a:lstStyle/>
            <a:p>
              <a:r>
                <a:rPr lang="en-US" sz="2000" b="1" dirty="0" smtClean="0">
                  <a:latin typeface="Helvetica" charset="0"/>
                  <a:ea typeface="Helvetica" charset="0"/>
                  <a:cs typeface="Helvetica" charset="0"/>
                </a:rPr>
                <a:t>R</a:t>
              </a:r>
              <a:r>
                <a:rPr lang="en-US" sz="2000" b="1" baseline="-25000" dirty="0" smtClean="0">
                  <a:latin typeface="Helvetica" charset="0"/>
                  <a:ea typeface="Helvetica" charset="0"/>
                  <a:cs typeface="Helvetica" charset="0"/>
                </a:rPr>
                <a:t>A</a:t>
              </a:r>
              <a:endParaRPr lang="en-US" sz="2000" b="1" baseline="-25000" dirty="0">
                <a:latin typeface="Helvetica" charset="0"/>
                <a:ea typeface="Helvetica" charset="0"/>
                <a:cs typeface="Helvetica" charset="0"/>
              </a:endParaRPr>
            </a:p>
          </p:txBody>
        </p:sp>
        <p:cxnSp>
          <p:nvCxnSpPr>
            <p:cNvPr id="3" name="Straight Arrow Connector 2"/>
            <p:cNvCxnSpPr/>
            <p:nvPr/>
          </p:nvCxnSpPr>
          <p:spPr>
            <a:xfrm flipV="1">
              <a:off x="7750400" y="5036944"/>
              <a:ext cx="946640" cy="646620"/>
            </a:xfrm>
            <a:prstGeom prst="straightConnector1">
              <a:avLst/>
            </a:prstGeom>
            <a:ln w="57150" cmpd="sng">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rot="20450474">
            <a:off x="4589685" y="5527683"/>
            <a:ext cx="560259" cy="396384"/>
            <a:chOff x="4589685" y="5527683"/>
            <a:chExt cx="560259" cy="396384"/>
          </a:xfrm>
        </p:grpSpPr>
        <p:sp>
          <p:nvSpPr>
            <p:cNvPr id="51" name="Right Arrow 50"/>
            <p:cNvSpPr/>
            <p:nvPr/>
          </p:nvSpPr>
          <p:spPr>
            <a:xfrm rot="20407820">
              <a:off x="4880396" y="5557123"/>
              <a:ext cx="269548" cy="194887"/>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9685" y="5527683"/>
              <a:ext cx="414465" cy="396384"/>
            </a:xfrm>
            <a:prstGeom prst="rect">
              <a:avLst/>
            </a:prstGeom>
          </p:spPr>
        </p:pic>
      </p:grpSp>
      <p:sp>
        <p:nvSpPr>
          <p:cNvPr id="75" name="Content Placeholder 2"/>
          <p:cNvSpPr>
            <a:spLocks noGrp="1"/>
          </p:cNvSpPr>
          <p:nvPr>
            <p:ph idx="1"/>
          </p:nvPr>
        </p:nvSpPr>
        <p:spPr>
          <a:xfrm>
            <a:off x="-485" y="6059017"/>
            <a:ext cx="5786287" cy="789034"/>
          </a:xfrm>
          <a:solidFill>
            <a:schemeClr val="accent3"/>
          </a:solidFill>
          <a:ln>
            <a:noFill/>
          </a:ln>
        </p:spPr>
        <p:txBody>
          <a:bodyPr>
            <a:noAutofit/>
          </a:bodyPr>
          <a:lstStyle/>
          <a:p>
            <a:pPr marL="114300" indent="0">
              <a:buNone/>
            </a:pPr>
            <a:r>
              <a:rPr lang="en-US" sz="2000" dirty="0" smtClean="0">
                <a:solidFill>
                  <a:schemeClr val="bg1"/>
                </a:solidFill>
                <a:latin typeface="Helvetica"/>
                <a:cs typeface="Helvetica"/>
              </a:rPr>
              <a:t>B’s rotational distance  = </a:t>
            </a:r>
            <a:r>
              <a:rPr lang="en-US" sz="2000" b="1" dirty="0" smtClean="0">
                <a:solidFill>
                  <a:schemeClr val="bg1"/>
                </a:solidFill>
                <a:latin typeface="Helvetica"/>
                <a:cs typeface="Helvetica"/>
              </a:rPr>
              <a:t>R</a:t>
            </a:r>
            <a:r>
              <a:rPr lang="en-US" sz="2000" b="1" baseline="-25000" dirty="0" smtClean="0">
                <a:solidFill>
                  <a:schemeClr val="bg1"/>
                </a:solidFill>
                <a:latin typeface="Helvetica"/>
                <a:cs typeface="Helvetica"/>
              </a:rPr>
              <a:t>B </a:t>
            </a:r>
            <a:r>
              <a:rPr lang="en-US" sz="2000" b="1" dirty="0" smtClean="0">
                <a:solidFill>
                  <a:schemeClr val="bg1"/>
                </a:solidFill>
                <a:latin typeface="Helvetica"/>
                <a:cs typeface="Helvetica"/>
              </a:rPr>
              <a:t>– R</a:t>
            </a:r>
            <a:r>
              <a:rPr lang="en-US" sz="2000" b="1" baseline="-25000" dirty="0" smtClean="0">
                <a:solidFill>
                  <a:schemeClr val="bg1"/>
                </a:solidFill>
                <a:latin typeface="Helvetica"/>
                <a:cs typeface="Helvetica"/>
              </a:rPr>
              <a:t>CURRENT</a:t>
            </a:r>
            <a:r>
              <a:rPr lang="en-US" sz="2000" b="1" dirty="0" smtClean="0">
                <a:solidFill>
                  <a:schemeClr val="bg1"/>
                </a:solidFill>
                <a:latin typeface="Helvetica"/>
                <a:cs typeface="Helvetica"/>
              </a:rPr>
              <a:t> + E</a:t>
            </a:r>
            <a:r>
              <a:rPr lang="en-US" sz="2000" b="1" baseline="30000" dirty="0" smtClean="0">
                <a:solidFill>
                  <a:schemeClr val="bg1"/>
                </a:solidFill>
                <a:latin typeface="Helvetica"/>
                <a:cs typeface="Helvetica"/>
              </a:rPr>
              <a:t>R</a:t>
            </a:r>
            <a:r>
              <a:rPr lang="en-US" sz="2000" b="1" baseline="-25000" dirty="0" smtClean="0">
                <a:solidFill>
                  <a:schemeClr val="bg1"/>
                </a:solidFill>
                <a:latin typeface="Helvetica"/>
                <a:cs typeface="Helvetica"/>
              </a:rPr>
              <a:t>B</a:t>
            </a:r>
            <a:r>
              <a:rPr lang="en-US" sz="2000" b="1" dirty="0" smtClean="0">
                <a:solidFill>
                  <a:schemeClr val="bg1"/>
                </a:solidFill>
                <a:latin typeface="Helvetica"/>
                <a:cs typeface="Helvetica"/>
              </a:rPr>
              <a:t>/2 </a:t>
            </a:r>
            <a:r>
              <a:rPr lang="en-US" sz="2000" dirty="0" smtClean="0">
                <a:solidFill>
                  <a:schemeClr val="bg1"/>
                </a:solidFill>
                <a:latin typeface="Helvetica"/>
                <a:cs typeface="Helvetica"/>
              </a:rPr>
              <a:t/>
            </a:r>
            <a:br>
              <a:rPr lang="en-US" sz="2000" dirty="0" smtClean="0">
                <a:solidFill>
                  <a:schemeClr val="bg1"/>
                </a:solidFill>
                <a:latin typeface="Helvetica"/>
                <a:cs typeface="Helvetica"/>
              </a:rPr>
            </a:br>
            <a:r>
              <a:rPr lang="en-US" sz="2000" dirty="0" smtClean="0">
                <a:solidFill>
                  <a:schemeClr val="bg1"/>
                </a:solidFill>
                <a:latin typeface="Helvetica"/>
                <a:cs typeface="Helvetica"/>
              </a:rPr>
              <a:t>Shortlist tags closer in rotational distance</a:t>
            </a:r>
            <a:br>
              <a:rPr lang="en-US" sz="2000" dirty="0" smtClean="0">
                <a:solidFill>
                  <a:schemeClr val="bg1"/>
                </a:solidFill>
                <a:latin typeface="Helvetica"/>
                <a:cs typeface="Helvetica"/>
              </a:rPr>
            </a:br>
            <a:endParaRPr lang="en-US" sz="2000" b="1" u="sng" baseline="-25000" dirty="0" smtClean="0">
              <a:solidFill>
                <a:schemeClr val="bg1"/>
              </a:solidFill>
              <a:latin typeface="Helvetica"/>
              <a:cs typeface="Helvetica"/>
            </a:endParaRPr>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4712949" y="4277577"/>
            <a:ext cx="536224" cy="536224"/>
          </a:xfrm>
          <a:prstGeom prst="rect">
            <a:avLst/>
          </a:prstGeom>
        </p:spPr>
      </p:pic>
      <p:grpSp>
        <p:nvGrpSpPr>
          <p:cNvPr id="14" name="Group 13"/>
          <p:cNvGrpSpPr/>
          <p:nvPr/>
        </p:nvGrpSpPr>
        <p:grpSpPr>
          <a:xfrm>
            <a:off x="6050986" y="4718434"/>
            <a:ext cx="2130214" cy="2069202"/>
            <a:chOff x="6287418" y="4584177"/>
            <a:chExt cx="2130214" cy="2069202"/>
          </a:xfrm>
        </p:grpSpPr>
        <p:sp>
          <p:nvSpPr>
            <p:cNvPr id="66" name="Freeform 65"/>
            <p:cNvSpPr/>
            <p:nvPr/>
          </p:nvSpPr>
          <p:spPr>
            <a:xfrm rot="17145978">
              <a:off x="7061363" y="6272567"/>
              <a:ext cx="300981" cy="85267"/>
            </a:xfrm>
            <a:custGeom>
              <a:avLst/>
              <a:gdLst>
                <a:gd name="connsiteX0" fmla="*/ 592666 w 592666"/>
                <a:gd name="connsiteY0" fmla="*/ 212778 h 212778"/>
                <a:gd name="connsiteX1" fmla="*/ 296333 w 592666"/>
                <a:gd name="connsiteY1" fmla="*/ 1111 h 212778"/>
                <a:gd name="connsiteX2" fmla="*/ 0 w 592666"/>
                <a:gd name="connsiteY2" fmla="*/ 128111 h 212778"/>
              </a:gdLst>
              <a:ahLst/>
              <a:cxnLst>
                <a:cxn ang="0">
                  <a:pos x="connsiteX0" y="connsiteY0"/>
                </a:cxn>
                <a:cxn ang="0">
                  <a:pos x="connsiteX1" y="connsiteY1"/>
                </a:cxn>
                <a:cxn ang="0">
                  <a:pos x="connsiteX2" y="connsiteY2"/>
                </a:cxn>
              </a:cxnLst>
              <a:rect l="l" t="t" r="r" b="b"/>
              <a:pathLst>
                <a:path w="592666" h="212778">
                  <a:moveTo>
                    <a:pt x="592666" y="212778"/>
                  </a:moveTo>
                  <a:cubicBezTo>
                    <a:pt x="493888" y="114000"/>
                    <a:pt x="395111" y="15222"/>
                    <a:pt x="296333" y="1111"/>
                  </a:cubicBezTo>
                  <a:cubicBezTo>
                    <a:pt x="197555" y="-13000"/>
                    <a:pt x="94074" y="111648"/>
                    <a:pt x="0" y="128111"/>
                  </a:cubicBezTo>
                </a:path>
              </a:pathLst>
            </a:custGeom>
            <a:ln>
              <a:solidFill>
                <a:schemeClr val="accent3"/>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latin typeface="Helvetica" charset="0"/>
                <a:ea typeface="Helvetica" charset="0"/>
                <a:cs typeface="Helvetica" charset="0"/>
              </a:endParaRPr>
            </a:p>
          </p:txBody>
        </p:sp>
        <p:grpSp>
          <p:nvGrpSpPr>
            <p:cNvPr id="53" name="Group 52"/>
            <p:cNvGrpSpPr/>
            <p:nvPr/>
          </p:nvGrpSpPr>
          <p:grpSpPr>
            <a:xfrm>
              <a:off x="6610429" y="5524650"/>
              <a:ext cx="1170690" cy="1112958"/>
              <a:chOff x="6579712" y="4544800"/>
              <a:chExt cx="1170690" cy="1112958"/>
            </a:xfrm>
          </p:grpSpPr>
          <p:sp>
            <p:nvSpPr>
              <p:cNvPr id="58" name="TextBox 57"/>
              <p:cNvSpPr txBox="1"/>
              <p:nvPr/>
            </p:nvSpPr>
            <p:spPr>
              <a:xfrm>
                <a:off x="6579712" y="4544800"/>
                <a:ext cx="494046" cy="400110"/>
              </a:xfrm>
              <a:prstGeom prst="rect">
                <a:avLst/>
              </a:prstGeom>
              <a:noFill/>
            </p:spPr>
            <p:txBody>
              <a:bodyPr wrap="none" rtlCol="0">
                <a:spAutoFit/>
              </a:bodyPr>
              <a:lstStyle/>
              <a:p>
                <a:r>
                  <a:rPr lang="en-US" sz="2000" b="1" dirty="0" smtClean="0">
                    <a:solidFill>
                      <a:schemeClr val="accent2"/>
                    </a:solidFill>
                    <a:latin typeface="Helvetica" charset="0"/>
                    <a:ea typeface="Helvetica" charset="0"/>
                    <a:cs typeface="Helvetica" charset="0"/>
                  </a:rPr>
                  <a:t>R</a:t>
                </a:r>
                <a:r>
                  <a:rPr lang="en-US" sz="2000" b="1" baseline="-25000" dirty="0" smtClean="0">
                    <a:solidFill>
                      <a:schemeClr val="accent2"/>
                    </a:solidFill>
                    <a:latin typeface="Helvetica" charset="0"/>
                    <a:ea typeface="Helvetica" charset="0"/>
                    <a:cs typeface="Helvetica" charset="0"/>
                  </a:rPr>
                  <a:t>B</a:t>
                </a:r>
                <a:endParaRPr lang="en-US" sz="2000" b="1" baseline="-25000" dirty="0">
                  <a:solidFill>
                    <a:schemeClr val="accent2"/>
                  </a:solidFill>
                  <a:latin typeface="Helvetica" charset="0"/>
                  <a:ea typeface="Helvetica" charset="0"/>
                  <a:cs typeface="Helvetica" charset="0"/>
                </a:endParaRPr>
              </a:p>
            </p:txBody>
          </p:sp>
          <p:cxnSp>
            <p:nvCxnSpPr>
              <p:cNvPr id="54" name="Straight Arrow Connector 53"/>
              <p:cNvCxnSpPr/>
              <p:nvPr/>
            </p:nvCxnSpPr>
            <p:spPr>
              <a:xfrm flipH="1" flipV="1">
                <a:off x="6976378" y="4934570"/>
                <a:ext cx="774024" cy="723188"/>
              </a:xfrm>
              <a:prstGeom prst="straightConnector1">
                <a:avLst/>
              </a:prstGeom>
              <a:ln w="57150" cmpd="sng">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7211853" y="4584177"/>
              <a:ext cx="1205779" cy="2062730"/>
              <a:chOff x="7181136" y="3604327"/>
              <a:chExt cx="1205779" cy="2062730"/>
            </a:xfrm>
          </p:grpSpPr>
          <p:cxnSp>
            <p:nvCxnSpPr>
              <p:cNvPr id="60" name="Straight Arrow Connector 59"/>
              <p:cNvCxnSpPr/>
              <p:nvPr/>
            </p:nvCxnSpPr>
            <p:spPr>
              <a:xfrm flipV="1">
                <a:off x="7784026" y="4042932"/>
                <a:ext cx="0" cy="1624125"/>
              </a:xfrm>
              <a:prstGeom prst="straightConnector1">
                <a:avLst/>
              </a:prstGeom>
              <a:ln w="57150" cmpd="sng">
                <a:solidFill>
                  <a:schemeClr val="accent2"/>
                </a:solidFill>
                <a:prstDash val="sys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181136" y="3604327"/>
                <a:ext cx="1205779" cy="400110"/>
              </a:xfrm>
              <a:prstGeom prst="rect">
                <a:avLst/>
              </a:prstGeom>
              <a:noFill/>
            </p:spPr>
            <p:txBody>
              <a:bodyPr wrap="none" rtlCol="0">
                <a:spAutoFit/>
              </a:bodyPr>
              <a:lstStyle/>
              <a:p>
                <a:r>
                  <a:rPr lang="en-US" sz="2000" b="1" dirty="0" smtClean="0">
                    <a:solidFill>
                      <a:schemeClr val="accent2"/>
                    </a:solidFill>
                    <a:latin typeface="Helvetica" charset="0"/>
                    <a:ea typeface="Helvetica" charset="0"/>
                    <a:cs typeface="Helvetica" charset="0"/>
                  </a:rPr>
                  <a:t>R</a:t>
                </a:r>
                <a:r>
                  <a:rPr lang="en-US" sz="2000" b="1" baseline="-25000" dirty="0" smtClean="0">
                    <a:solidFill>
                      <a:schemeClr val="accent2"/>
                    </a:solidFill>
                    <a:latin typeface="Helvetica" charset="0"/>
                    <a:ea typeface="Helvetica" charset="0"/>
                    <a:cs typeface="Helvetica" charset="0"/>
                  </a:rPr>
                  <a:t>CURRENT</a:t>
                </a:r>
                <a:endParaRPr lang="en-US" sz="2000" b="1" baseline="-25000" dirty="0">
                  <a:solidFill>
                    <a:schemeClr val="accent2"/>
                  </a:solidFill>
                  <a:latin typeface="Helvetica" charset="0"/>
                  <a:ea typeface="Helvetica" charset="0"/>
                  <a:cs typeface="Helvetica" charset="0"/>
                </a:endParaRPr>
              </a:p>
            </p:txBody>
          </p:sp>
        </p:grpSp>
        <p:cxnSp>
          <p:nvCxnSpPr>
            <p:cNvPr id="64" name="Straight Arrow Connector 63"/>
            <p:cNvCxnSpPr/>
            <p:nvPr/>
          </p:nvCxnSpPr>
          <p:spPr>
            <a:xfrm flipH="1" flipV="1">
              <a:off x="7336870" y="5637121"/>
              <a:ext cx="477873" cy="1000487"/>
            </a:xfrm>
            <a:prstGeom prst="straightConnector1">
              <a:avLst/>
            </a:prstGeom>
            <a:ln w="38100" cmpd="sng">
              <a:solidFill>
                <a:schemeClr val="accent3"/>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6717903" y="6276014"/>
              <a:ext cx="1063216" cy="377365"/>
            </a:xfrm>
            <a:prstGeom prst="straightConnector1">
              <a:avLst/>
            </a:prstGeom>
            <a:ln w="38100" cmpd="sng">
              <a:solidFill>
                <a:schemeClr val="accent3"/>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287418" y="6017817"/>
              <a:ext cx="627095" cy="307777"/>
            </a:xfrm>
            <a:prstGeom prst="rect">
              <a:avLst/>
            </a:prstGeom>
            <a:noFill/>
          </p:spPr>
          <p:txBody>
            <a:bodyPr wrap="none" rtlCol="0">
              <a:spAutoFit/>
            </a:bodyPr>
            <a:lstStyle/>
            <a:p>
              <a:r>
                <a:rPr lang="en-US" sz="1400" b="1" dirty="0">
                  <a:solidFill>
                    <a:schemeClr val="accent3"/>
                  </a:solidFill>
                  <a:latin typeface="Helvetica"/>
                  <a:cs typeface="Helvetica"/>
                </a:rPr>
                <a:t>E</a:t>
              </a:r>
              <a:r>
                <a:rPr lang="en-US" sz="1400" b="1" baseline="30000" dirty="0">
                  <a:solidFill>
                    <a:schemeClr val="accent3"/>
                  </a:solidFill>
                  <a:latin typeface="Helvetica"/>
                  <a:cs typeface="Helvetica"/>
                </a:rPr>
                <a:t>R</a:t>
              </a:r>
              <a:r>
                <a:rPr lang="en-US" sz="1400" b="1" baseline="-25000" dirty="0">
                  <a:solidFill>
                    <a:schemeClr val="accent3"/>
                  </a:solidFill>
                  <a:latin typeface="Helvetica"/>
                  <a:cs typeface="Helvetica"/>
                </a:rPr>
                <a:t>B</a:t>
              </a:r>
              <a:r>
                <a:rPr lang="en-US" sz="1400" b="1" dirty="0">
                  <a:solidFill>
                    <a:schemeClr val="accent3"/>
                  </a:solidFill>
                  <a:latin typeface="Helvetica"/>
                  <a:cs typeface="Helvetica"/>
                </a:rPr>
                <a:t>/2</a:t>
              </a:r>
              <a:endParaRPr lang="en-US" sz="1400" b="1" baseline="-25000" dirty="0">
                <a:solidFill>
                  <a:schemeClr val="accent3"/>
                </a:solidFill>
                <a:latin typeface="Helvetica" charset="0"/>
                <a:ea typeface="Helvetica" charset="0"/>
                <a:cs typeface="Helvetica" charset="0"/>
              </a:endParaRPr>
            </a:p>
          </p:txBody>
        </p:sp>
      </p:grpSp>
      <p:sp>
        <p:nvSpPr>
          <p:cNvPr id="8" name="Slide Number Placeholder 7"/>
          <p:cNvSpPr>
            <a:spLocks noGrp="1"/>
          </p:cNvSpPr>
          <p:nvPr>
            <p:ph type="sldNum" sz="quarter" idx="12"/>
          </p:nvPr>
        </p:nvSpPr>
        <p:spPr/>
        <p:txBody>
          <a:bodyPr/>
          <a:lstStyle/>
          <a:p>
            <a:fld id="{208D4FBB-8E65-7B4D-B837-2856490BFAE4}" type="slidenum">
              <a:rPr lang="en-US" smtClean="0"/>
              <a:t>30</a:t>
            </a:fld>
            <a:endParaRPr lang="en-US"/>
          </a:p>
        </p:txBody>
      </p:sp>
      <p:graphicFrame>
        <p:nvGraphicFramePr>
          <p:cNvPr id="47" name="Table 46"/>
          <p:cNvGraphicFramePr>
            <a:graphicFrameLocks noGrp="1"/>
          </p:cNvGraphicFramePr>
          <p:nvPr>
            <p:extLst>
              <p:ext uri="{D42A27DB-BD31-4B8C-83A1-F6EECF244321}">
                <p14:modId xmlns:p14="http://schemas.microsoft.com/office/powerpoint/2010/main" val="1026201114"/>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65000"/>
                      </a:schemeClr>
                    </a:solidFill>
                  </a:tcPr>
                </a:tc>
              </a:tr>
            </a:tbl>
          </a:graphicData>
        </a:graphic>
      </p:graphicFrame>
    </p:spTree>
    <p:extLst>
      <p:ext uri="{BB962C8B-B14F-4D97-AF65-F5344CB8AC3E}">
        <p14:creationId xmlns:p14="http://schemas.microsoft.com/office/powerpoint/2010/main" val="307420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Right)">
                                      <p:cBhvr>
                                        <p:cTn id="7" dur="500"/>
                                        <p:tgtEl>
                                          <p:spTgt spid="4"/>
                                        </p:tgtEl>
                                      </p:cBhvr>
                                    </p:animEffect>
                                  </p:childTnLst>
                                </p:cTn>
                              </p:par>
                              <p:par>
                                <p:cTn id="8" presetID="18" presetClass="entr" presetSubtype="3"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upRight)">
                                      <p:cBhvr>
                                        <p:cTn id="10" dur="500"/>
                                        <p:tgtEl>
                                          <p:spTgt spid="5"/>
                                        </p:tgtEl>
                                      </p:cBhvr>
                                    </p:animEffect>
                                  </p:childTnLst>
                                </p:cTn>
                              </p:par>
                              <p:par>
                                <p:cTn id="11" presetID="18" presetClass="entr" presetSubtype="9"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upLeft)">
                                      <p:cBhvr>
                                        <p:cTn id="13" dur="500"/>
                                        <p:tgtEl>
                                          <p:spTgt spid="6"/>
                                        </p:tgtEl>
                                      </p:cBhvr>
                                    </p:animEffect>
                                  </p:childTnLst>
                                </p:cTn>
                              </p:par>
                              <p:par>
                                <p:cTn id="14" presetID="18" presetClass="entr" presetSubtype="9"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up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upRigh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5">
                                            <p:bg/>
                                          </p:spTgt>
                                        </p:tgtEl>
                                        <p:attrNameLst>
                                          <p:attrName>style.visibility</p:attrName>
                                        </p:attrNameLst>
                                      </p:cBhvr>
                                      <p:to>
                                        <p:strVal val="visible"/>
                                      </p:to>
                                    </p:set>
                                    <p:animEffect transition="in" filter="fade">
                                      <p:cBhvr>
                                        <p:cTn id="26" dur="500"/>
                                        <p:tgtEl>
                                          <p:spTgt spid="75">
                                            <p:bg/>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xEl>
                                              <p:pRg st="0" end="0"/>
                                            </p:txEl>
                                          </p:spTgt>
                                        </p:tgtEl>
                                        <p:attrNameLst>
                                          <p:attrName>style.visibility</p:attrName>
                                        </p:attrNameLst>
                                      </p:cBhvr>
                                      <p:to>
                                        <p:strVal val="visible"/>
                                      </p:to>
                                    </p:set>
                                    <p:animEffect transition="in" filter="fade">
                                      <p:cBhvr>
                                        <p:cTn id="29" dur="500"/>
                                        <p:tgtEl>
                                          <p:spTgt spid="75">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4406901"/>
            <a:ext cx="8862646" cy="1362075"/>
          </a:xfrm>
        </p:spPr>
        <p:txBody>
          <a:bodyPr>
            <a:normAutofit/>
          </a:bodyPr>
          <a:lstStyle/>
          <a:p>
            <a:r>
              <a:rPr lang="en-US" dirty="0" smtClean="0">
                <a:latin typeface="Helvetica"/>
                <a:cs typeface="Helvetica"/>
              </a:rPr>
              <a:t>VISUAL RELATIONSHIPS</a:t>
            </a:r>
            <a:endParaRPr lang="en-US" dirty="0">
              <a:latin typeface="Helvetica"/>
              <a:cs typeface="Helvetica"/>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31</a:t>
            </a:fld>
            <a:endParaRPr lang="en-US"/>
          </a:p>
        </p:txBody>
      </p:sp>
    </p:spTree>
    <p:extLst>
      <p:ext uri="{BB962C8B-B14F-4D97-AF65-F5344CB8AC3E}">
        <p14:creationId xmlns:p14="http://schemas.microsoft.com/office/powerpoint/2010/main" val="14528885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201"/>
          <p:cNvGrpSpPr/>
          <p:nvPr/>
        </p:nvGrpSpPr>
        <p:grpSpPr>
          <a:xfrm rot="18889741">
            <a:off x="3797417" y="3252501"/>
            <a:ext cx="758306" cy="699385"/>
            <a:chOff x="307019" y="1881060"/>
            <a:chExt cx="692798" cy="1068934"/>
          </a:xfrm>
          <a:effectLst/>
        </p:grpSpPr>
        <p:grpSp>
          <p:nvGrpSpPr>
            <p:cNvPr id="37" name="Group 203"/>
            <p:cNvGrpSpPr/>
            <p:nvPr/>
          </p:nvGrpSpPr>
          <p:grpSpPr>
            <a:xfrm>
              <a:off x="307019" y="1881060"/>
              <a:ext cx="692797" cy="1068934"/>
              <a:chOff x="1256763" y="2238947"/>
              <a:chExt cx="692797" cy="1068934"/>
            </a:xfrm>
          </p:grpSpPr>
          <p:cxnSp>
            <p:nvCxnSpPr>
              <p:cNvPr id="39" name="Straight Connector 38"/>
              <p:cNvCxnSpPr/>
              <p:nvPr/>
            </p:nvCxnSpPr>
            <p:spPr>
              <a:xfrm>
                <a:off x="1256763" y="2518927"/>
                <a:ext cx="309840" cy="788954"/>
              </a:xfrm>
              <a:prstGeom prst="line">
                <a:avLst/>
              </a:prstGeom>
              <a:ln w="12700" cap="flat" cmpd="sng" algn="ctr">
                <a:solidFill>
                  <a:schemeClr val="tx1"/>
                </a:solidFill>
                <a:prstDash val="solid"/>
                <a:round/>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1566604" y="2529625"/>
                <a:ext cx="382956" cy="778256"/>
              </a:xfrm>
              <a:prstGeom prst="line">
                <a:avLst/>
              </a:prstGeom>
              <a:ln w="12700" cap="flat" cmpd="sng" algn="ctr">
                <a:solidFill>
                  <a:schemeClr val="tx1"/>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1576033" y="2238947"/>
                <a:ext cx="332887" cy="1049532"/>
              </a:xfrm>
              <a:prstGeom prst="line">
                <a:avLst/>
              </a:prstGeom>
              <a:ln w="12700" cap="flat" cmpd="sng" algn="ctr">
                <a:solidFill>
                  <a:schemeClr val="tx1"/>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1256763" y="2238947"/>
                <a:ext cx="303221" cy="1068934"/>
              </a:xfrm>
              <a:prstGeom prst="line">
                <a:avLst/>
              </a:prstGeom>
              <a:ln w="12700" cap="flat" cmpd="sng" algn="ctr">
                <a:solidFill>
                  <a:schemeClr val="tx1"/>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sp>
          <p:nvSpPr>
            <p:cNvPr id="38" name="Rectangle 37"/>
            <p:cNvSpPr/>
            <p:nvPr/>
          </p:nvSpPr>
          <p:spPr>
            <a:xfrm>
              <a:off x="307019" y="1881060"/>
              <a:ext cx="692798" cy="279980"/>
            </a:xfrm>
            <a:prstGeom prst="rect">
              <a:avLst/>
            </a:pr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sp>
        <p:nvSpPr>
          <p:cNvPr id="4" name="Title 1"/>
          <p:cNvSpPr>
            <a:spLocks noGrp="1"/>
          </p:cNvSpPr>
          <p:nvPr>
            <p:ph type="title"/>
          </p:nvPr>
        </p:nvSpPr>
        <p:spPr/>
        <p:txBody>
          <a:bodyPr>
            <a:normAutofit/>
          </a:bodyPr>
          <a:lstStyle/>
          <a:p>
            <a:r>
              <a:rPr lang="en-US" dirty="0">
                <a:latin typeface="Helvetica"/>
                <a:cs typeface="Helvetica"/>
              </a:rPr>
              <a:t>Inferring </a:t>
            </a:r>
            <a:r>
              <a:rPr lang="en-US" dirty="0" smtClean="0">
                <a:latin typeface="Helvetica"/>
                <a:cs typeface="Helvetica"/>
              </a:rPr>
              <a:t>Visual Relationships</a:t>
            </a:r>
            <a:endParaRPr lang="en-US" dirty="0">
              <a:latin typeface="Helvetica"/>
              <a:cs typeface="Helvetica"/>
            </a:endParaRPr>
          </a:p>
        </p:txBody>
      </p:sp>
      <p:cxnSp>
        <p:nvCxnSpPr>
          <p:cNvPr id="5" name="Straight Connector 4"/>
          <p:cNvCxnSpPr/>
          <p:nvPr/>
        </p:nvCxnSpPr>
        <p:spPr>
          <a:xfrm flipV="1">
            <a:off x="0" y="1492334"/>
            <a:ext cx="9144000" cy="1"/>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0" y="2651695"/>
            <a:ext cx="3697752" cy="3"/>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5539626" y="2651696"/>
            <a:ext cx="3604374" cy="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697752" y="2651698"/>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539626" y="2651695"/>
            <a:ext cx="0" cy="420630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73405"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a:t>
            </a:r>
            <a:endParaRPr lang="en-US" dirty="0"/>
          </a:p>
        </p:txBody>
      </p:sp>
      <p:sp>
        <p:nvSpPr>
          <p:cNvPr id="11" name="Oval 10"/>
          <p:cNvSpPr/>
          <p:nvPr/>
        </p:nvSpPr>
        <p:spPr>
          <a:xfrm>
            <a:off x="7041159" y="1246158"/>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
            </a:r>
            <a:endParaRPr lang="en-US" dirty="0"/>
          </a:p>
        </p:txBody>
      </p:sp>
      <p:sp>
        <p:nvSpPr>
          <p:cNvPr id="12" name="Oval 11"/>
          <p:cNvSpPr/>
          <p:nvPr/>
        </p:nvSpPr>
        <p:spPr>
          <a:xfrm>
            <a:off x="3451575" y="2651231"/>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a:t>
            </a:r>
          </a:p>
        </p:txBody>
      </p:sp>
      <p:sp>
        <p:nvSpPr>
          <p:cNvPr id="13" name="Oval 12"/>
          <p:cNvSpPr/>
          <p:nvPr/>
        </p:nvSpPr>
        <p:spPr>
          <a:xfrm>
            <a:off x="5293449" y="3774137"/>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a:t>
            </a:r>
            <a:endParaRPr lang="en-US" dirty="0"/>
          </a:p>
        </p:txBody>
      </p:sp>
      <p:sp>
        <p:nvSpPr>
          <p:cNvPr id="14" name="Oval 13"/>
          <p:cNvSpPr/>
          <p:nvPr/>
        </p:nvSpPr>
        <p:spPr>
          <a:xfrm>
            <a:off x="5293449" y="5233522"/>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a:t>
            </a:r>
            <a:endParaRPr lang="en-US" dirty="0"/>
          </a:p>
        </p:txBody>
      </p:sp>
      <p:sp>
        <p:nvSpPr>
          <p:cNvPr id="16" name="Freeform 15"/>
          <p:cNvSpPr/>
          <p:nvPr/>
        </p:nvSpPr>
        <p:spPr>
          <a:xfrm>
            <a:off x="1265758" y="1738512"/>
            <a:ext cx="3762509" cy="4908396"/>
          </a:xfrm>
          <a:custGeom>
            <a:avLst/>
            <a:gdLst>
              <a:gd name="connsiteX0" fmla="*/ 2526676 w 3406871"/>
              <a:gd name="connsiteY0" fmla="*/ 4809551 h 4809551"/>
              <a:gd name="connsiteX1" fmla="*/ 3175235 w 3406871"/>
              <a:gd name="connsiteY1" fmla="*/ 4025972 h 4809551"/>
              <a:gd name="connsiteX2" fmla="*/ 3377910 w 3406871"/>
              <a:gd name="connsiteY2" fmla="*/ 2593915 h 4809551"/>
              <a:gd name="connsiteX3" fmla="*/ 2607746 w 3406871"/>
              <a:gd name="connsiteY3" fmla="*/ 1756297 h 4809551"/>
              <a:gd name="connsiteX4" fmla="*/ 2932025 w 3406871"/>
              <a:gd name="connsiteY4" fmla="*/ 364770 h 4809551"/>
              <a:gd name="connsiteX5" fmla="*/ 0 w 3406871"/>
              <a:gd name="connsiteY5" fmla="*/ 0 h 480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6871" h="4809551">
                <a:moveTo>
                  <a:pt x="2526676" y="4809551"/>
                </a:moveTo>
                <a:cubicBezTo>
                  <a:pt x="2780019" y="4602398"/>
                  <a:pt x="3033363" y="4395245"/>
                  <a:pt x="3175235" y="4025972"/>
                </a:cubicBezTo>
                <a:cubicBezTo>
                  <a:pt x="3317107" y="3656699"/>
                  <a:pt x="3472491" y="2972194"/>
                  <a:pt x="3377910" y="2593915"/>
                </a:cubicBezTo>
                <a:cubicBezTo>
                  <a:pt x="3283329" y="2215636"/>
                  <a:pt x="2682060" y="2127821"/>
                  <a:pt x="2607746" y="1756297"/>
                </a:cubicBezTo>
                <a:cubicBezTo>
                  <a:pt x="2533432" y="1384773"/>
                  <a:pt x="3366649" y="657486"/>
                  <a:pt x="2932025" y="364770"/>
                </a:cubicBezTo>
                <a:cubicBezTo>
                  <a:pt x="2497401" y="72054"/>
                  <a:pt x="445884" y="78808"/>
                  <a:pt x="0" y="0"/>
                </a:cubicBezTo>
              </a:path>
            </a:pathLst>
          </a:custGeom>
          <a:ln>
            <a:solidFill>
              <a:schemeClr val="bg1">
                <a:lumMod val="50000"/>
              </a:schemeClr>
            </a:solidFill>
            <a:prstDash val="sysDash"/>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 name="Rounded Rectangular Callout 20"/>
          <p:cNvSpPr/>
          <p:nvPr/>
        </p:nvSpPr>
        <p:spPr>
          <a:xfrm>
            <a:off x="93380" y="4329265"/>
            <a:ext cx="3394498" cy="796192"/>
          </a:xfrm>
          <a:prstGeom prst="wedgeRoundRectCallout">
            <a:avLst>
              <a:gd name="adj1" fmla="val 77631"/>
              <a:gd name="adj2" fmla="val -122990"/>
              <a:gd name="adj3" fmla="val 1666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latin typeface="Helvetica" charset="0"/>
                <a:ea typeface="Helvetica" charset="0"/>
                <a:cs typeface="Helvetica" charset="0"/>
              </a:rPr>
              <a:t>(1) C and F appear together </a:t>
            </a:r>
            <a:br>
              <a:rPr lang="en-US" b="1" dirty="0" smtClean="0">
                <a:latin typeface="Helvetica" charset="0"/>
                <a:ea typeface="Helvetica" charset="0"/>
                <a:cs typeface="Helvetica" charset="0"/>
              </a:rPr>
            </a:br>
            <a:r>
              <a:rPr lang="en-US" b="1" dirty="0" smtClean="0">
                <a:latin typeface="Helvetica" charset="0"/>
                <a:ea typeface="Helvetica" charset="0"/>
                <a:cs typeface="Helvetica" charset="0"/>
              </a:rPr>
              <a:t>(2) C is on the right of F</a:t>
            </a:r>
            <a:endParaRPr lang="en-US" b="1" dirty="0">
              <a:latin typeface="Helvetica" charset="0"/>
              <a:ea typeface="Helvetica" charset="0"/>
              <a:cs typeface="Helvetica" charset="0"/>
            </a:endParaRPr>
          </a:p>
        </p:txBody>
      </p:sp>
      <p:sp>
        <p:nvSpPr>
          <p:cNvPr id="25" name="Oval 24"/>
          <p:cNvSpPr/>
          <p:nvPr/>
        </p:nvSpPr>
        <p:spPr>
          <a:xfrm>
            <a:off x="3431984" y="3147219"/>
            <a:ext cx="492353" cy="492353"/>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a:t>
            </a:r>
            <a:endParaRPr lang="en-US" dirty="0"/>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2933740">
            <a:off x="4288732" y="3706984"/>
            <a:ext cx="536224" cy="536224"/>
          </a:xfrm>
          <a:prstGeom prst="rect">
            <a:avLst/>
          </a:prstGeom>
        </p:spPr>
      </p:pic>
      <p:grpSp>
        <p:nvGrpSpPr>
          <p:cNvPr id="2" name="Group 1"/>
          <p:cNvGrpSpPr/>
          <p:nvPr/>
        </p:nvGrpSpPr>
        <p:grpSpPr>
          <a:xfrm>
            <a:off x="741829" y="2836969"/>
            <a:ext cx="1942139" cy="1029333"/>
            <a:chOff x="741829" y="2836969"/>
            <a:chExt cx="1942139" cy="1029333"/>
          </a:xfrm>
        </p:grpSpPr>
        <p:sp>
          <p:nvSpPr>
            <p:cNvPr id="27" name="Rectangle 26"/>
            <p:cNvSpPr/>
            <p:nvPr/>
          </p:nvSpPr>
          <p:spPr>
            <a:xfrm>
              <a:off x="1127170" y="3301899"/>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28" name="Rectangle 27"/>
            <p:cNvSpPr/>
            <p:nvPr/>
          </p:nvSpPr>
          <p:spPr>
            <a:xfrm>
              <a:off x="1837947" y="3055986"/>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41829" y="2836969"/>
              <a:ext cx="1942139" cy="1029333"/>
            </a:xfrm>
            <a:prstGeom prst="rect">
              <a:avLst/>
            </a:prstGeom>
            <a:effectLst/>
          </p:spPr>
        </p:pic>
      </p:grpSp>
      <p:grpSp>
        <p:nvGrpSpPr>
          <p:cNvPr id="3" name="Group 2"/>
          <p:cNvGrpSpPr/>
          <p:nvPr/>
        </p:nvGrpSpPr>
        <p:grpSpPr>
          <a:xfrm>
            <a:off x="5513322" y="2833137"/>
            <a:ext cx="3705330" cy="1003214"/>
            <a:chOff x="5513322" y="2833137"/>
            <a:chExt cx="3705330" cy="1003214"/>
          </a:xfrm>
        </p:grpSpPr>
        <p:sp>
          <p:nvSpPr>
            <p:cNvPr id="43" name="TextBox 42"/>
            <p:cNvSpPr txBox="1"/>
            <p:nvPr/>
          </p:nvSpPr>
          <p:spPr>
            <a:xfrm>
              <a:off x="5513322" y="3190020"/>
              <a:ext cx="3705330" cy="646331"/>
            </a:xfrm>
            <a:prstGeom prst="rect">
              <a:avLst/>
            </a:prstGeom>
            <a:noFill/>
          </p:spPr>
          <p:txBody>
            <a:bodyPr wrap="square" rtlCol="0">
              <a:spAutoFit/>
            </a:bodyPr>
            <a:lstStyle/>
            <a:p>
              <a:pPr algn="ctr"/>
              <a:r>
                <a:rPr lang="en-US" b="1" dirty="0" smtClean="0">
                  <a:latin typeface="Helvetica"/>
                  <a:cs typeface="Helvetica"/>
                </a:rPr>
                <a:t>relationships can be inferred using Computer Vision</a:t>
              </a:r>
              <a:endParaRPr lang="en-US" b="1" dirty="0">
                <a:latin typeface="Helvetica"/>
                <a:cs typeface="Helvetica"/>
              </a:endParaRPr>
            </a:p>
          </p:txBody>
        </p:sp>
        <p:grpSp>
          <p:nvGrpSpPr>
            <p:cNvPr id="45" name="Group 44"/>
            <p:cNvGrpSpPr/>
            <p:nvPr/>
          </p:nvGrpSpPr>
          <p:grpSpPr>
            <a:xfrm>
              <a:off x="6094819" y="2833137"/>
              <a:ext cx="2173043" cy="409298"/>
              <a:chOff x="4368799" y="2209318"/>
              <a:chExt cx="2173043" cy="409298"/>
            </a:xfrm>
            <a:solidFill>
              <a:schemeClr val="accent3"/>
            </a:solidFill>
            <a:effectLst/>
          </p:grpSpPr>
          <p:sp>
            <p:nvSpPr>
              <p:cNvPr id="46" name="Up Arrow 45"/>
              <p:cNvSpPr/>
              <p:nvPr/>
            </p:nvSpPr>
            <p:spPr>
              <a:xfrm>
                <a:off x="4647091" y="2209318"/>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Up Arrow 46"/>
              <p:cNvSpPr/>
              <p:nvPr/>
            </p:nvSpPr>
            <p:spPr>
              <a:xfrm rot="5400000">
                <a:off x="5105895" y="2242206"/>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 Arrow 47"/>
              <p:cNvSpPr/>
              <p:nvPr/>
            </p:nvSpPr>
            <p:spPr>
              <a:xfrm rot="10800000">
                <a:off x="5508428" y="2243712"/>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Up Arrow 48"/>
              <p:cNvSpPr/>
              <p:nvPr/>
            </p:nvSpPr>
            <p:spPr>
              <a:xfrm rot="16200000">
                <a:off x="5911930" y="2242206"/>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Left Brace 49"/>
              <p:cNvSpPr/>
              <p:nvPr/>
            </p:nvSpPr>
            <p:spPr>
              <a:xfrm>
                <a:off x="4368799" y="2243712"/>
                <a:ext cx="265176" cy="374904"/>
              </a:xfrm>
              <a:prstGeom prst="leftBrace">
                <a:avLst/>
              </a:prstGeom>
              <a:noFill/>
              <a:ln w="381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a:off x="6276666" y="2240260"/>
                <a:ext cx="265176" cy="377372"/>
              </a:xfrm>
              <a:prstGeom prst="rightBrace">
                <a:avLst/>
              </a:prstGeom>
              <a:noFill/>
              <a:ln w="381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5" name="Slide Number Placeholder 14"/>
          <p:cNvSpPr>
            <a:spLocks noGrp="1"/>
          </p:cNvSpPr>
          <p:nvPr>
            <p:ph type="sldNum" sz="quarter" idx="12"/>
          </p:nvPr>
        </p:nvSpPr>
        <p:spPr/>
        <p:txBody>
          <a:bodyPr/>
          <a:lstStyle/>
          <a:p>
            <a:fld id="{208D4FBB-8E65-7B4D-B837-2856490BFAE4}" type="slidenum">
              <a:rPr lang="en-US" smtClean="0"/>
              <a:t>32</a:t>
            </a:fld>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158535326"/>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r>
            </a:tbl>
          </a:graphicData>
        </a:graphic>
      </p:graphicFrame>
    </p:spTree>
    <p:extLst>
      <p:ext uri="{BB962C8B-B14F-4D97-AF65-F5344CB8AC3E}">
        <p14:creationId xmlns:p14="http://schemas.microsoft.com/office/powerpoint/2010/main" val="12806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latin typeface="Helvetica"/>
                <a:cs typeface="Helvetica"/>
              </a:rPr>
              <a:t>Using Visual Relationships</a:t>
            </a:r>
            <a:endParaRPr lang="en-US" sz="4000" dirty="0">
              <a:solidFill>
                <a:srgbClr val="7F7F7F"/>
              </a:solidFill>
              <a:latin typeface="Helvetica"/>
              <a:cs typeface="Helvetica"/>
            </a:endParaRPr>
          </a:p>
        </p:txBody>
      </p:sp>
      <p:sp>
        <p:nvSpPr>
          <p:cNvPr id="3" name="Content Placeholder 2"/>
          <p:cNvSpPr>
            <a:spLocks noGrp="1"/>
          </p:cNvSpPr>
          <p:nvPr>
            <p:ph idx="1"/>
          </p:nvPr>
        </p:nvSpPr>
        <p:spPr>
          <a:ln>
            <a:noFill/>
          </a:ln>
        </p:spPr>
        <p:txBody>
          <a:bodyPr/>
          <a:lstStyle/>
          <a:p>
            <a:r>
              <a:rPr lang="en-US" sz="2800" dirty="0">
                <a:latin typeface="Helvetica"/>
                <a:cs typeface="Helvetica"/>
              </a:rPr>
              <a:t>If a </a:t>
            </a:r>
            <a:r>
              <a:rPr lang="en-US" sz="2800" dirty="0" smtClean="0">
                <a:latin typeface="Helvetica"/>
                <a:cs typeface="Helvetica"/>
              </a:rPr>
              <a:t>visual relationship</a:t>
            </a:r>
            <a:r>
              <a:rPr lang="en-US" sz="2000" dirty="0" smtClean="0">
                <a:latin typeface="Helvetica"/>
                <a:cs typeface="Helvetica"/>
              </a:rPr>
              <a:t>                                    </a:t>
            </a:r>
            <a:r>
              <a:rPr lang="en-US" sz="2800" dirty="0" smtClean="0">
                <a:latin typeface="Helvetica"/>
                <a:cs typeface="Helvetica"/>
              </a:rPr>
              <a:t>exists between A and B</a:t>
            </a:r>
          </a:p>
          <a:p>
            <a:endParaRPr lang="en-US" sz="2800" dirty="0">
              <a:latin typeface="Helvetica"/>
              <a:cs typeface="Helvetica"/>
            </a:endParaRPr>
          </a:p>
          <a:p>
            <a:r>
              <a:rPr lang="en-US" sz="2800" dirty="0" smtClean="0">
                <a:latin typeface="Helvetica"/>
                <a:cs typeface="Helvetica"/>
              </a:rPr>
              <a:t>User’s </a:t>
            </a:r>
            <a:r>
              <a:rPr lang="en-US" sz="2800" i="1" dirty="0">
                <a:latin typeface="Helvetica"/>
                <a:cs typeface="Helvetica"/>
              </a:rPr>
              <a:t>gyroscope</a:t>
            </a:r>
            <a:r>
              <a:rPr lang="en-US" sz="2800" dirty="0">
                <a:latin typeface="Helvetica"/>
                <a:cs typeface="Helvetica"/>
              </a:rPr>
              <a:t> reflects motion in </a:t>
            </a:r>
            <a:r>
              <a:rPr lang="en-US" sz="2800" dirty="0" smtClean="0">
                <a:latin typeface="Helvetica"/>
                <a:cs typeface="Helvetica"/>
              </a:rPr>
              <a:t>B’s direction</a:t>
            </a:r>
          </a:p>
          <a:p>
            <a:pPr lvl="2"/>
            <a:r>
              <a:rPr lang="en-US" dirty="0">
                <a:latin typeface="Helvetica"/>
                <a:cs typeface="Helvetica"/>
              </a:rPr>
              <a:t>S</a:t>
            </a:r>
            <a:r>
              <a:rPr lang="en-US" dirty="0" smtClean="0">
                <a:latin typeface="Helvetica"/>
                <a:cs typeface="Helvetica"/>
              </a:rPr>
              <a:t>hortlist</a:t>
            </a:r>
            <a:endParaRPr lang="en-US" dirty="0">
              <a:latin typeface="Helvetica"/>
              <a:cs typeface="Helvetica"/>
            </a:endParaRPr>
          </a:p>
        </p:txBody>
      </p:sp>
      <p:grpSp>
        <p:nvGrpSpPr>
          <p:cNvPr id="18" name="Group 17"/>
          <p:cNvGrpSpPr/>
          <p:nvPr/>
        </p:nvGrpSpPr>
        <p:grpSpPr>
          <a:xfrm>
            <a:off x="4572000" y="1652956"/>
            <a:ext cx="2173043" cy="409298"/>
            <a:chOff x="4368799" y="2209318"/>
            <a:chExt cx="2173043" cy="409298"/>
          </a:xfrm>
          <a:solidFill>
            <a:schemeClr val="accent3"/>
          </a:solidFill>
          <a:effectLst/>
        </p:grpSpPr>
        <p:sp>
          <p:nvSpPr>
            <p:cNvPr id="4" name="Up Arrow 3"/>
            <p:cNvSpPr/>
            <p:nvPr/>
          </p:nvSpPr>
          <p:spPr>
            <a:xfrm>
              <a:off x="4647091" y="2209318"/>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 Arrow 4"/>
            <p:cNvSpPr/>
            <p:nvPr/>
          </p:nvSpPr>
          <p:spPr>
            <a:xfrm rot="5400000">
              <a:off x="5105895" y="2242206"/>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Up Arrow 5"/>
            <p:cNvSpPr/>
            <p:nvPr/>
          </p:nvSpPr>
          <p:spPr>
            <a:xfrm rot="10800000">
              <a:off x="5508428" y="2243712"/>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Up Arrow 6"/>
            <p:cNvSpPr/>
            <p:nvPr/>
          </p:nvSpPr>
          <p:spPr>
            <a:xfrm rot="16200000">
              <a:off x="5911930" y="2242206"/>
              <a:ext cx="335255" cy="338268"/>
            </a:xfrm>
            <a:prstGeom prst="upArrow">
              <a:avLst/>
            </a:prstGeom>
            <a:gr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Brace 8"/>
            <p:cNvSpPr/>
            <p:nvPr/>
          </p:nvSpPr>
          <p:spPr>
            <a:xfrm>
              <a:off x="4368799" y="2243712"/>
              <a:ext cx="265176" cy="374904"/>
            </a:xfrm>
            <a:prstGeom prst="leftBrace">
              <a:avLst/>
            </a:prstGeom>
            <a:noFill/>
            <a:ln w="381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6276666" y="2240260"/>
              <a:ext cx="265176" cy="377372"/>
            </a:xfrm>
            <a:prstGeom prst="rightBrace">
              <a:avLst/>
            </a:prstGeom>
            <a:noFill/>
            <a:ln w="381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8" name="Slide Number Placeholder 7"/>
          <p:cNvSpPr>
            <a:spLocks noGrp="1"/>
          </p:cNvSpPr>
          <p:nvPr>
            <p:ph type="sldNum" sz="quarter" idx="12"/>
          </p:nvPr>
        </p:nvSpPr>
        <p:spPr/>
        <p:txBody>
          <a:bodyPr/>
          <a:lstStyle/>
          <a:p>
            <a:fld id="{208D4FBB-8E65-7B4D-B837-2856490BFAE4}" type="slidenum">
              <a:rPr lang="en-US" smtClean="0"/>
              <a:t>33</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656184096"/>
              </p:ext>
            </p:extLst>
          </p:nvPr>
        </p:nvGraphicFramePr>
        <p:xfrm>
          <a:off x="0" y="0"/>
          <a:ext cx="9144000" cy="370840"/>
        </p:xfrm>
        <a:graphic>
          <a:graphicData uri="http://schemas.openxmlformats.org/drawingml/2006/table">
            <a:tbl>
              <a:tblPr firstRow="1" bandRow="1">
                <a:tableStyleId>{5C22544A-7EE6-4342-B048-85BDC9FD1C3A}</a:tableStyleId>
              </a:tblPr>
              <a:tblGrid>
                <a:gridCol w="3048000"/>
                <a:gridCol w="3048000"/>
                <a:gridCol w="3048000"/>
              </a:tblGrid>
              <a:tr h="370840">
                <a:tc>
                  <a:txBody>
                    <a:bodyPr/>
                    <a:lstStyle/>
                    <a:p>
                      <a:pPr algn="ctr"/>
                      <a:r>
                        <a:rPr lang="en-US" dirty="0" smtClean="0">
                          <a:latin typeface="Helvetica" charset="0"/>
                          <a:ea typeface="Helvetica" charset="0"/>
                          <a:cs typeface="Helvetica" charset="0"/>
                        </a:rPr>
                        <a:t>TEMPORAL</a:t>
                      </a:r>
                      <a:endParaRPr lang="en-US" dirty="0">
                        <a:latin typeface="Helvetica" charset="0"/>
                        <a:ea typeface="Helvetica" charset="0"/>
                        <a:cs typeface="Helvetica" charset="0"/>
                      </a:endParaRPr>
                    </a:p>
                  </a:txBody>
                  <a:tcPr>
                    <a:lnL w="12700" cmpd="sng">
                      <a:noFill/>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ROTATIONAL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latin typeface="Helvetica" charset="0"/>
                          <a:ea typeface="Helvetica" charset="0"/>
                          <a:cs typeface="Helvetica" charset="0"/>
                        </a:rPr>
                        <a:t>VISUAL</a:t>
                      </a:r>
                      <a:endParaRPr lang="en-US" dirty="0">
                        <a:latin typeface="Helvetica" charset="0"/>
                        <a:ea typeface="Helvetica" charset="0"/>
                        <a:cs typeface="Helvetica" charset="0"/>
                      </a:endParaRPr>
                    </a:p>
                  </a:txBody>
                  <a:tcPr>
                    <a:lnL w="12700" cap="flat" cmpd="sng" algn="ctr">
                      <a:solidFill>
                        <a:schemeClr val="bg1">
                          <a:lumMod val="6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r>
            </a:tbl>
          </a:graphicData>
        </a:graphic>
      </p:graphicFrame>
    </p:spTree>
    <p:extLst>
      <p:ext uri="{BB962C8B-B14F-4D97-AF65-F5344CB8AC3E}">
        <p14:creationId xmlns:p14="http://schemas.microsoft.com/office/powerpoint/2010/main" val="126401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4406901"/>
            <a:ext cx="8862646" cy="1362075"/>
          </a:xfrm>
        </p:spPr>
        <p:txBody>
          <a:bodyPr>
            <a:normAutofit/>
          </a:bodyPr>
          <a:lstStyle/>
          <a:p>
            <a:r>
              <a:rPr lang="en-US" dirty="0" smtClean="0">
                <a:latin typeface="Helvetica"/>
                <a:cs typeface="Helvetica"/>
              </a:rPr>
              <a:t>CONTINUOUS UPLOADING</a:t>
            </a:r>
            <a:endParaRPr lang="en-US" dirty="0">
              <a:latin typeface="Helvetica"/>
              <a:cs typeface="Helvetica"/>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34</a:t>
            </a:fld>
            <a:endParaRPr lang="en-US"/>
          </a:p>
        </p:txBody>
      </p:sp>
    </p:spTree>
    <p:extLst>
      <p:ext uri="{BB962C8B-B14F-4D97-AF65-F5344CB8AC3E}">
        <p14:creationId xmlns:p14="http://schemas.microsoft.com/office/powerpoint/2010/main" val="185963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20" y="274638"/>
            <a:ext cx="8482990" cy="1143000"/>
          </a:xfrm>
        </p:spPr>
        <p:txBody>
          <a:bodyPr>
            <a:normAutofit/>
          </a:bodyPr>
          <a:lstStyle/>
          <a:p>
            <a:r>
              <a:rPr lang="en-US" dirty="0" smtClean="0">
                <a:latin typeface="Helvetica"/>
                <a:cs typeface="Helvetica"/>
              </a:rPr>
              <a:t>Feature Extraction Latency</a:t>
            </a:r>
            <a:endParaRPr lang="en-US" dirty="0">
              <a:latin typeface="Helvetica"/>
              <a:cs typeface="Helvetica"/>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35</a:t>
            </a:fld>
            <a:endParaRPr lang="en-US"/>
          </a:p>
        </p:txBody>
      </p:sp>
      <p:cxnSp>
        <p:nvCxnSpPr>
          <p:cNvPr id="31" name="Straight Arrow Connector 30"/>
          <p:cNvCxnSpPr/>
          <p:nvPr/>
        </p:nvCxnSpPr>
        <p:spPr>
          <a:xfrm flipV="1">
            <a:off x="1768839" y="1417638"/>
            <a:ext cx="0" cy="4938713"/>
          </a:xfrm>
          <a:prstGeom prst="straightConnector1">
            <a:avLst/>
          </a:prstGeom>
          <a:ln w="7620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7726443" y="1171680"/>
            <a:ext cx="851515" cy="1318396"/>
            <a:chOff x="7754545" y="1422990"/>
            <a:chExt cx="851515" cy="131839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84088" y="1422990"/>
              <a:ext cx="525105" cy="975492"/>
            </a:xfrm>
            <a:prstGeom prst="rect">
              <a:avLst/>
            </a:prstGeom>
          </p:spPr>
        </p:pic>
        <p:sp>
          <p:nvSpPr>
            <p:cNvPr id="38" name="TextBox 37"/>
            <p:cNvSpPr txBox="1"/>
            <p:nvPr/>
          </p:nvSpPr>
          <p:spPr>
            <a:xfrm>
              <a:off x="7754545" y="2372054"/>
              <a:ext cx="851515" cy="369332"/>
            </a:xfrm>
            <a:prstGeom prst="rect">
              <a:avLst/>
            </a:prstGeom>
            <a:noFill/>
          </p:spPr>
          <p:txBody>
            <a:bodyPr wrap="none" rtlCol="0">
              <a:spAutoFit/>
            </a:bodyPr>
            <a:lstStyle/>
            <a:p>
              <a:r>
                <a:rPr lang="en-US" dirty="0" smtClean="0">
                  <a:latin typeface="Helvetica" charset="0"/>
                  <a:ea typeface="Helvetica" charset="0"/>
                  <a:cs typeface="Helvetica" charset="0"/>
                </a:rPr>
                <a:t>Phone</a:t>
              </a:r>
              <a:endParaRPr lang="en-US" dirty="0">
                <a:latin typeface="Helvetica" charset="0"/>
                <a:ea typeface="Helvetica" charset="0"/>
                <a:cs typeface="Helvetica" charset="0"/>
              </a:endParaRPr>
            </a:p>
          </p:txBody>
        </p:sp>
      </p:grpSp>
      <p:grpSp>
        <p:nvGrpSpPr>
          <p:cNvPr id="42" name="Group 41"/>
          <p:cNvGrpSpPr/>
          <p:nvPr/>
        </p:nvGrpSpPr>
        <p:grpSpPr>
          <a:xfrm>
            <a:off x="4238577" y="3212866"/>
            <a:ext cx="1761779" cy="1167763"/>
            <a:chOff x="4946471" y="2805909"/>
            <a:chExt cx="1761779" cy="1167763"/>
          </a:xfrm>
        </p:grpSpPr>
        <p:grpSp>
          <p:nvGrpSpPr>
            <p:cNvPr id="28" name="Group 27"/>
            <p:cNvGrpSpPr/>
            <p:nvPr/>
          </p:nvGrpSpPr>
          <p:grpSpPr>
            <a:xfrm>
              <a:off x="4946471" y="2805909"/>
              <a:ext cx="1606729" cy="748370"/>
              <a:chOff x="4623084" y="4339342"/>
              <a:chExt cx="3701100" cy="1723869"/>
            </a:xfrm>
          </p:grpSpPr>
          <p:sp>
            <p:nvSpPr>
              <p:cNvPr id="26" name="Cloud 25"/>
              <p:cNvSpPr/>
              <p:nvPr/>
            </p:nvSpPr>
            <p:spPr>
              <a:xfrm>
                <a:off x="4623084" y="4339342"/>
                <a:ext cx="3701100" cy="1723869"/>
              </a:xfrm>
              <a:prstGeom prst="cloud">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18795" y="4454657"/>
                <a:ext cx="1990984" cy="1493238"/>
              </a:xfrm>
              <a:prstGeom prst="rect">
                <a:avLst/>
              </a:prstGeom>
            </p:spPr>
          </p:pic>
        </p:grpSp>
        <p:sp>
          <p:nvSpPr>
            <p:cNvPr id="40" name="TextBox 39"/>
            <p:cNvSpPr txBox="1"/>
            <p:nvPr/>
          </p:nvSpPr>
          <p:spPr>
            <a:xfrm>
              <a:off x="5048821" y="3604340"/>
              <a:ext cx="1659429" cy="369332"/>
            </a:xfrm>
            <a:prstGeom prst="rect">
              <a:avLst/>
            </a:prstGeom>
            <a:noFill/>
          </p:spPr>
          <p:txBody>
            <a:bodyPr wrap="none" rtlCol="0">
              <a:spAutoFit/>
            </a:bodyPr>
            <a:lstStyle/>
            <a:p>
              <a:r>
                <a:rPr lang="en-US" dirty="0" smtClean="0">
                  <a:latin typeface="Helvetica" charset="0"/>
                  <a:ea typeface="Helvetica" charset="0"/>
                  <a:cs typeface="Helvetica" charset="0"/>
                </a:rPr>
                <a:t>CPU on Cloud</a:t>
              </a:r>
              <a:endParaRPr lang="en-US" dirty="0">
                <a:latin typeface="Helvetica" charset="0"/>
                <a:ea typeface="Helvetica" charset="0"/>
                <a:cs typeface="Helvetica" charset="0"/>
              </a:endParaRPr>
            </a:p>
          </p:txBody>
        </p:sp>
      </p:grpSp>
      <p:grpSp>
        <p:nvGrpSpPr>
          <p:cNvPr id="49" name="Group 48"/>
          <p:cNvGrpSpPr/>
          <p:nvPr/>
        </p:nvGrpSpPr>
        <p:grpSpPr>
          <a:xfrm>
            <a:off x="1914960" y="4329678"/>
            <a:ext cx="1778557" cy="1184668"/>
            <a:chOff x="2022694" y="4582789"/>
            <a:chExt cx="1778557" cy="1184668"/>
          </a:xfrm>
        </p:grpSpPr>
        <p:grpSp>
          <p:nvGrpSpPr>
            <p:cNvPr id="29" name="Group 28"/>
            <p:cNvGrpSpPr/>
            <p:nvPr/>
          </p:nvGrpSpPr>
          <p:grpSpPr>
            <a:xfrm>
              <a:off x="2022694" y="4582789"/>
              <a:ext cx="1678074" cy="781600"/>
              <a:chOff x="749508" y="2631304"/>
              <a:chExt cx="3701100" cy="1723869"/>
            </a:xfrm>
          </p:grpSpPr>
          <p:sp>
            <p:nvSpPr>
              <p:cNvPr id="24" name="Cloud 23"/>
              <p:cNvSpPr/>
              <p:nvPr/>
            </p:nvSpPr>
            <p:spPr>
              <a:xfrm>
                <a:off x="749508" y="2631304"/>
                <a:ext cx="3701100" cy="1723869"/>
              </a:xfrm>
              <a:prstGeom prst="cloud">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48626" y="2751012"/>
                <a:ext cx="2302864" cy="1443128"/>
              </a:xfrm>
              <a:prstGeom prst="rect">
                <a:avLst/>
              </a:prstGeom>
            </p:spPr>
          </p:pic>
        </p:grpSp>
        <p:sp>
          <p:nvSpPr>
            <p:cNvPr id="41" name="TextBox 40"/>
            <p:cNvSpPr txBox="1"/>
            <p:nvPr/>
          </p:nvSpPr>
          <p:spPr>
            <a:xfrm>
              <a:off x="2128998" y="5398125"/>
              <a:ext cx="1672253" cy="369332"/>
            </a:xfrm>
            <a:prstGeom prst="rect">
              <a:avLst/>
            </a:prstGeom>
            <a:noFill/>
          </p:spPr>
          <p:txBody>
            <a:bodyPr wrap="none" rtlCol="0">
              <a:spAutoFit/>
            </a:bodyPr>
            <a:lstStyle/>
            <a:p>
              <a:r>
                <a:rPr lang="en-US" dirty="0" smtClean="0">
                  <a:latin typeface="Helvetica" charset="0"/>
                  <a:ea typeface="Helvetica" charset="0"/>
                  <a:cs typeface="Helvetica" charset="0"/>
                </a:rPr>
                <a:t>GPU on Cloud</a:t>
              </a:r>
              <a:endParaRPr lang="en-US" dirty="0">
                <a:latin typeface="Helvetica" charset="0"/>
                <a:ea typeface="Helvetica" charset="0"/>
                <a:cs typeface="Helvetica" charset="0"/>
              </a:endParaRPr>
            </a:p>
          </p:txBody>
        </p:sp>
      </p:grpSp>
      <p:sp>
        <p:nvSpPr>
          <p:cNvPr id="46" name="Rectangle 45"/>
          <p:cNvSpPr/>
          <p:nvPr/>
        </p:nvSpPr>
        <p:spPr>
          <a:xfrm>
            <a:off x="6988328" y="1462400"/>
            <a:ext cx="731520" cy="43498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30s</a:t>
            </a:r>
            <a:endParaRPr lang="en-US" dirty="0"/>
          </a:p>
        </p:txBody>
      </p:sp>
      <p:sp>
        <p:nvSpPr>
          <p:cNvPr id="47" name="Rectangle 46"/>
          <p:cNvSpPr/>
          <p:nvPr/>
        </p:nvSpPr>
        <p:spPr>
          <a:xfrm>
            <a:off x="2458386" y="5501586"/>
            <a:ext cx="731520" cy="26794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29ms</a:t>
            </a:r>
            <a:endParaRPr lang="en-US" dirty="0"/>
          </a:p>
        </p:txBody>
      </p:sp>
      <p:sp>
        <p:nvSpPr>
          <p:cNvPr id="48" name="Rectangle 47"/>
          <p:cNvSpPr/>
          <p:nvPr/>
        </p:nvSpPr>
        <p:spPr>
          <a:xfrm>
            <a:off x="4723357" y="4383952"/>
            <a:ext cx="731520" cy="140140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1.5s</a:t>
            </a:r>
            <a:endParaRPr lang="en-US" dirty="0"/>
          </a:p>
        </p:txBody>
      </p:sp>
      <p:sp>
        <p:nvSpPr>
          <p:cNvPr id="50" name="TextBox 49"/>
          <p:cNvSpPr txBox="1"/>
          <p:nvPr/>
        </p:nvSpPr>
        <p:spPr>
          <a:xfrm rot="16200000">
            <a:off x="877626" y="3446872"/>
            <a:ext cx="992579" cy="369332"/>
          </a:xfrm>
          <a:prstGeom prst="rect">
            <a:avLst/>
          </a:prstGeom>
          <a:noFill/>
        </p:spPr>
        <p:txBody>
          <a:bodyPr wrap="none" rtlCol="0">
            <a:spAutoFit/>
          </a:bodyPr>
          <a:lstStyle/>
          <a:p>
            <a:r>
              <a:rPr lang="en-US" dirty="0" smtClean="0">
                <a:latin typeface="Helvetica" charset="0"/>
                <a:ea typeface="Helvetica" charset="0"/>
                <a:cs typeface="Helvetica" charset="0"/>
              </a:rPr>
              <a:t>Latency</a:t>
            </a:r>
            <a:endParaRPr lang="en-US" dirty="0">
              <a:latin typeface="Helvetica" charset="0"/>
              <a:ea typeface="Helvetica" charset="0"/>
              <a:cs typeface="Helvetica" charset="0"/>
            </a:endParaRPr>
          </a:p>
        </p:txBody>
      </p:sp>
      <p:sp>
        <p:nvSpPr>
          <p:cNvPr id="51" name="TextBox 50"/>
          <p:cNvSpPr txBox="1"/>
          <p:nvPr/>
        </p:nvSpPr>
        <p:spPr>
          <a:xfrm>
            <a:off x="4494721" y="5971998"/>
            <a:ext cx="1184940" cy="369332"/>
          </a:xfrm>
          <a:prstGeom prst="rect">
            <a:avLst/>
          </a:prstGeom>
          <a:noFill/>
        </p:spPr>
        <p:txBody>
          <a:bodyPr wrap="none" rtlCol="0">
            <a:spAutoFit/>
          </a:bodyPr>
          <a:lstStyle/>
          <a:p>
            <a:r>
              <a:rPr lang="en-US" dirty="0" smtClean="0">
                <a:latin typeface="Helvetica" charset="0"/>
                <a:ea typeface="Helvetica" charset="0"/>
                <a:cs typeface="Helvetica" charset="0"/>
              </a:rPr>
              <a:t>Hardware</a:t>
            </a:r>
            <a:endParaRPr lang="en-US" dirty="0">
              <a:latin typeface="Helvetica" charset="0"/>
              <a:ea typeface="Helvetica" charset="0"/>
              <a:cs typeface="Helvetica" charset="0"/>
            </a:endParaRPr>
          </a:p>
        </p:txBody>
      </p:sp>
      <p:sp>
        <p:nvSpPr>
          <p:cNvPr id="8" name="Rectangle 7"/>
          <p:cNvSpPr/>
          <p:nvPr/>
        </p:nvSpPr>
        <p:spPr>
          <a:xfrm>
            <a:off x="0" y="3096670"/>
            <a:ext cx="9144000" cy="730192"/>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a:cs typeface="Helvetica"/>
              </a:rPr>
              <a:t>For Real-Time, Computation Offloading is Necessary</a:t>
            </a:r>
          </a:p>
        </p:txBody>
      </p:sp>
      <p:cxnSp>
        <p:nvCxnSpPr>
          <p:cNvPr id="33" name="Straight Arrow Connector 32"/>
          <p:cNvCxnSpPr/>
          <p:nvPr/>
        </p:nvCxnSpPr>
        <p:spPr>
          <a:xfrm>
            <a:off x="1079292" y="5801193"/>
            <a:ext cx="7811318" cy="22053"/>
          </a:xfrm>
          <a:prstGeom prst="straightConnector1">
            <a:avLst/>
          </a:prstGeom>
          <a:ln w="7620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2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down)">
                                      <p:cBhvr>
                                        <p:cTn id="20" dur="500"/>
                                        <p:tgtEl>
                                          <p:spTgt spid="4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down)">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23" y="274638"/>
            <a:ext cx="8686800" cy="1143000"/>
          </a:xfrm>
        </p:spPr>
        <p:txBody>
          <a:bodyPr>
            <a:normAutofit/>
          </a:bodyPr>
          <a:lstStyle/>
          <a:p>
            <a:r>
              <a:rPr lang="en-US" dirty="0" smtClean="0">
                <a:latin typeface="Helvetica"/>
                <a:cs typeface="Helvetica"/>
              </a:rPr>
              <a:t>Network Latency</a:t>
            </a:r>
            <a:endParaRPr lang="en-US" dirty="0">
              <a:latin typeface="Helvetica"/>
              <a:cs typeface="Helvetica"/>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36</a:t>
            </a:fld>
            <a:endParaRPr lang="en-US"/>
          </a:p>
        </p:txBody>
      </p:sp>
      <p:grpSp>
        <p:nvGrpSpPr>
          <p:cNvPr id="13" name="Group 12"/>
          <p:cNvGrpSpPr/>
          <p:nvPr/>
        </p:nvGrpSpPr>
        <p:grpSpPr>
          <a:xfrm rot="670986">
            <a:off x="6671751" y="5085881"/>
            <a:ext cx="879782" cy="963630"/>
            <a:chOff x="2645202" y="3005490"/>
            <a:chExt cx="1346056" cy="1474343"/>
          </a:xfrm>
        </p:grpSpPr>
        <p:cxnSp>
          <p:nvCxnSpPr>
            <p:cNvPr id="14" name="Straight Connector 13"/>
            <p:cNvCxnSpPr/>
            <p:nvPr/>
          </p:nvCxnSpPr>
          <p:spPr>
            <a:xfrm>
              <a:off x="2645203" y="3005490"/>
              <a:ext cx="136319" cy="147434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2781523" y="3833775"/>
              <a:ext cx="1209735" cy="646058"/>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H="1">
              <a:off x="2781523" y="3477420"/>
              <a:ext cx="1115150" cy="100241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H="1" flipV="1">
              <a:off x="3044713" y="3005490"/>
              <a:ext cx="851959" cy="471930"/>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H="1">
              <a:off x="2781522" y="3005490"/>
              <a:ext cx="263191" cy="1461312"/>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flipV="1">
              <a:off x="2645202" y="3005492"/>
              <a:ext cx="1346054" cy="82828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645202" y="3005490"/>
              <a:ext cx="399511" cy="0"/>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896671" y="3477420"/>
              <a:ext cx="94585" cy="356355"/>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grpSp>
        <p:nvGrpSpPr>
          <p:cNvPr id="22" name="Group 21"/>
          <p:cNvGrpSpPr/>
          <p:nvPr/>
        </p:nvGrpSpPr>
        <p:grpSpPr>
          <a:xfrm>
            <a:off x="7759423" y="3648727"/>
            <a:ext cx="1110434" cy="1408612"/>
            <a:chOff x="5832261" y="2822246"/>
            <a:chExt cx="975992" cy="1238069"/>
          </a:xfrm>
        </p:grpSpPr>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grpSp>
        <p:nvGrpSpPr>
          <p:cNvPr id="25" name="Group 24"/>
          <p:cNvGrpSpPr/>
          <p:nvPr/>
        </p:nvGrpSpPr>
        <p:grpSpPr>
          <a:xfrm>
            <a:off x="6110377" y="5732957"/>
            <a:ext cx="1232519" cy="653235"/>
            <a:chOff x="3268383" y="3795871"/>
            <a:chExt cx="1942139" cy="1029333"/>
          </a:xfrm>
        </p:grpSpPr>
        <p:pic>
          <p:nvPicPr>
            <p:cNvPr id="26" name="Picture 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3268383" y="3795871"/>
              <a:ext cx="1942139" cy="1029333"/>
            </a:xfrm>
            <a:prstGeom prst="rect">
              <a:avLst/>
            </a:prstGeom>
            <a:effectLst/>
          </p:spPr>
        </p:pic>
        <p:grpSp>
          <p:nvGrpSpPr>
            <p:cNvPr id="27" name="Group 26"/>
            <p:cNvGrpSpPr/>
            <p:nvPr/>
          </p:nvGrpSpPr>
          <p:grpSpPr>
            <a:xfrm>
              <a:off x="3946957" y="3896974"/>
              <a:ext cx="573792" cy="727870"/>
              <a:chOff x="5832261" y="2846934"/>
              <a:chExt cx="975992" cy="1238069"/>
            </a:xfrm>
          </p:grpSpPr>
          <p:pic>
            <p:nvPicPr>
              <p:cNvPr id="29" name="Picture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30" name="Picture 2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5832261" y="2846934"/>
                <a:ext cx="975992" cy="1238069"/>
              </a:xfrm>
              <a:prstGeom prst="rect">
                <a:avLst/>
              </a:prstGeom>
            </p:spPr>
          </p:pic>
        </p:grpSp>
      </p:grpSp>
      <p:grpSp>
        <p:nvGrpSpPr>
          <p:cNvPr id="33" name="Group 32"/>
          <p:cNvGrpSpPr/>
          <p:nvPr/>
        </p:nvGrpSpPr>
        <p:grpSpPr>
          <a:xfrm>
            <a:off x="5837410" y="5106286"/>
            <a:ext cx="472737" cy="599678"/>
            <a:chOff x="5832261" y="2822246"/>
            <a:chExt cx="975992" cy="1238069"/>
          </a:xfrm>
        </p:grpSpPr>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grpSp>
        <p:nvGrpSpPr>
          <p:cNvPr id="4" name="Group 3"/>
          <p:cNvGrpSpPr/>
          <p:nvPr/>
        </p:nvGrpSpPr>
        <p:grpSpPr>
          <a:xfrm>
            <a:off x="436322" y="1630046"/>
            <a:ext cx="2944924" cy="1371664"/>
            <a:chOff x="436322" y="1630046"/>
            <a:chExt cx="2944924" cy="1371664"/>
          </a:xfrm>
        </p:grpSpPr>
        <p:grpSp>
          <p:nvGrpSpPr>
            <p:cNvPr id="8" name="Group 7"/>
            <p:cNvGrpSpPr/>
            <p:nvPr/>
          </p:nvGrpSpPr>
          <p:grpSpPr>
            <a:xfrm>
              <a:off x="436322" y="1630046"/>
              <a:ext cx="2944924" cy="1371664"/>
              <a:chOff x="749508" y="2631304"/>
              <a:chExt cx="3701100" cy="1723869"/>
            </a:xfrm>
          </p:grpSpPr>
          <p:sp>
            <p:nvSpPr>
              <p:cNvPr id="10" name="Cloud 9"/>
              <p:cNvSpPr/>
              <p:nvPr/>
            </p:nvSpPr>
            <p:spPr>
              <a:xfrm>
                <a:off x="749508" y="2631304"/>
                <a:ext cx="3701100" cy="1723869"/>
              </a:xfrm>
              <a:prstGeom prst="cloud">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507645" y="3151670"/>
                <a:ext cx="1321638" cy="828227"/>
              </a:xfrm>
              <a:prstGeom prst="rect">
                <a:avLst/>
              </a:prstGeom>
            </p:spPr>
          </p:pic>
        </p:grpSp>
        <p:pic>
          <p:nvPicPr>
            <p:cNvPr id="36" name="Picture 3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538" y="1971537"/>
              <a:ext cx="762666" cy="762666"/>
            </a:xfrm>
            <a:prstGeom prst="rect">
              <a:avLst/>
            </a:prstGeom>
          </p:spPr>
        </p:pic>
      </p:grpSp>
      <p:grpSp>
        <p:nvGrpSpPr>
          <p:cNvPr id="42" name="Group 41"/>
          <p:cNvGrpSpPr/>
          <p:nvPr/>
        </p:nvGrpSpPr>
        <p:grpSpPr>
          <a:xfrm>
            <a:off x="2215387" y="2990005"/>
            <a:ext cx="3721729" cy="3269035"/>
            <a:chOff x="2215387" y="2990005"/>
            <a:chExt cx="3721729" cy="3269035"/>
          </a:xfrm>
        </p:grpSpPr>
        <p:cxnSp>
          <p:nvCxnSpPr>
            <p:cNvPr id="40" name="Straight Arrow Connector 39"/>
            <p:cNvCxnSpPr/>
            <p:nvPr/>
          </p:nvCxnSpPr>
          <p:spPr>
            <a:xfrm>
              <a:off x="2215387" y="2990005"/>
              <a:ext cx="3721729" cy="3269035"/>
            </a:xfrm>
            <a:prstGeom prst="straightConnector1">
              <a:avLst/>
            </a:prstGeom>
            <a:ln w="76200">
              <a:solidFill>
                <a:schemeClr val="accent2"/>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rot="2482320">
              <a:off x="2867226" y="4612014"/>
              <a:ext cx="1915909" cy="369332"/>
            </a:xfrm>
            <a:prstGeom prst="rect">
              <a:avLst/>
            </a:prstGeom>
            <a:noFill/>
          </p:spPr>
          <p:txBody>
            <a:bodyPr wrap="none" rtlCol="0">
              <a:spAutoFit/>
            </a:bodyPr>
            <a:lstStyle/>
            <a:p>
              <a:r>
                <a:rPr lang="en-US" dirty="0" smtClean="0">
                  <a:latin typeface="Helvetica" charset="0"/>
                  <a:ea typeface="Helvetica" charset="0"/>
                  <a:cs typeface="Helvetica" charset="0"/>
                </a:rPr>
                <a:t>302 </a:t>
              </a:r>
              <a:r>
                <a:rPr lang="en-US" dirty="0" err="1" smtClean="0">
                  <a:latin typeface="Helvetica" charset="0"/>
                  <a:ea typeface="Helvetica" charset="0"/>
                  <a:cs typeface="Helvetica" charset="0"/>
                </a:rPr>
                <a:t>ms</a:t>
              </a:r>
              <a:r>
                <a:rPr lang="en-US" dirty="0" smtClean="0">
                  <a:latin typeface="Helvetica" charset="0"/>
                  <a:ea typeface="Helvetica" charset="0"/>
                  <a:cs typeface="Helvetica" charset="0"/>
                </a:rPr>
                <a:t>/</a:t>
              </a:r>
              <a:r>
                <a:rPr lang="en-US" dirty="0" err="1" smtClean="0">
                  <a:latin typeface="Helvetica" charset="0"/>
                  <a:ea typeface="Helvetica" charset="0"/>
                  <a:cs typeface="Helvetica" charset="0"/>
                </a:rPr>
                <a:t>hd</a:t>
              </a:r>
              <a:r>
                <a:rPr lang="en-US" dirty="0" smtClean="0">
                  <a:latin typeface="Helvetica" charset="0"/>
                  <a:ea typeface="Helvetica" charset="0"/>
                  <a:cs typeface="Helvetica" charset="0"/>
                </a:rPr>
                <a:t> frame</a:t>
              </a:r>
              <a:endParaRPr lang="en-US" dirty="0">
                <a:latin typeface="Helvetica" charset="0"/>
                <a:ea typeface="Helvetica" charset="0"/>
                <a:cs typeface="Helvetica" charset="0"/>
              </a:endParaRPr>
            </a:p>
          </p:txBody>
        </p:sp>
      </p:grpSp>
      <p:sp>
        <p:nvSpPr>
          <p:cNvPr id="32" name="Rectangle 31"/>
          <p:cNvSpPr/>
          <p:nvPr/>
        </p:nvSpPr>
        <p:spPr>
          <a:xfrm>
            <a:off x="0" y="3096670"/>
            <a:ext cx="9144000" cy="730192"/>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a:cs typeface="Helvetica"/>
              </a:rPr>
              <a:t>Maximum 3 frame uploads in a second</a:t>
            </a:r>
          </a:p>
        </p:txBody>
      </p:sp>
    </p:spTree>
    <p:extLst>
      <p:ext uri="{BB962C8B-B14F-4D97-AF65-F5344CB8AC3E}">
        <p14:creationId xmlns:p14="http://schemas.microsoft.com/office/powerpoint/2010/main" val="19898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0" presetClass="path" presetSubtype="0" repeatCount="4000" accel="50000" decel="50000" fill="remove" nodeType="withEffect">
                                  <p:stCondLst>
                                    <p:cond delay="0"/>
                                  </p:stCondLst>
                                  <p:childTnLst>
                                    <p:animMotion origin="layout" path="M 0.046 0.11065 L -0.34115 -0.33981 " pathEditMode="relative" rAng="0" ptsTypes="AA">
                                      <p:cBhvr>
                                        <p:cTn id="9" dur="2000" fill="hold"/>
                                        <p:tgtEl>
                                          <p:spTgt spid="33"/>
                                        </p:tgtEl>
                                        <p:attrNameLst>
                                          <p:attrName>ppt_x</p:attrName>
                                          <p:attrName>ppt_y</p:attrName>
                                        </p:attrNameLst>
                                      </p:cBhvr>
                                      <p:rCtr x="-19358" y="-22523"/>
                                    </p:animMotion>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243859" y="4991086"/>
            <a:ext cx="622050" cy="62231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17" name="Rectangle 16"/>
          <p:cNvSpPr/>
          <p:nvPr/>
        </p:nvSpPr>
        <p:spPr>
          <a:xfrm>
            <a:off x="7688626" y="5503847"/>
            <a:ext cx="622050" cy="62231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12" name="Rectangle 11"/>
          <p:cNvSpPr/>
          <p:nvPr/>
        </p:nvSpPr>
        <p:spPr>
          <a:xfrm>
            <a:off x="6865909" y="3384778"/>
            <a:ext cx="622050" cy="62231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14" name="Rectangle 13"/>
          <p:cNvSpPr/>
          <p:nvPr/>
        </p:nvSpPr>
        <p:spPr>
          <a:xfrm>
            <a:off x="7377601" y="3386436"/>
            <a:ext cx="622050" cy="62231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11" name="Rectangle 10"/>
          <p:cNvSpPr/>
          <p:nvPr/>
        </p:nvSpPr>
        <p:spPr>
          <a:xfrm>
            <a:off x="6147974" y="1753288"/>
            <a:ext cx="622050" cy="62231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2" name="Title 1"/>
          <p:cNvSpPr>
            <a:spLocks noGrp="1"/>
          </p:cNvSpPr>
          <p:nvPr>
            <p:ph type="title"/>
          </p:nvPr>
        </p:nvSpPr>
        <p:spPr/>
        <p:txBody>
          <a:bodyPr/>
          <a:lstStyle/>
          <a:p>
            <a:r>
              <a:rPr lang="en-US" dirty="0" smtClean="0">
                <a:latin typeface="Helvetica"/>
                <a:cs typeface="Helvetica"/>
              </a:rPr>
              <a:t>Selective Uploading</a:t>
            </a:r>
            <a:endParaRPr lang="en-US" dirty="0">
              <a:latin typeface="Helvetica"/>
              <a:cs typeface="Helvetica"/>
            </a:endParaRPr>
          </a:p>
        </p:txBody>
      </p:sp>
      <p:sp>
        <p:nvSpPr>
          <p:cNvPr id="3" name="Content Placeholder 2"/>
          <p:cNvSpPr>
            <a:spLocks noGrp="1"/>
          </p:cNvSpPr>
          <p:nvPr>
            <p:ph sz="half" idx="1"/>
          </p:nvPr>
        </p:nvSpPr>
        <p:spPr>
          <a:xfrm>
            <a:off x="457200" y="1600201"/>
            <a:ext cx="5167790" cy="4525964"/>
          </a:xfrm>
        </p:spPr>
        <p:txBody>
          <a:bodyPr>
            <a:normAutofit/>
          </a:bodyPr>
          <a:lstStyle/>
          <a:p>
            <a:r>
              <a:rPr lang="en-US" dirty="0" smtClean="0">
                <a:latin typeface="Helvetica"/>
                <a:cs typeface="Helvetica"/>
              </a:rPr>
              <a:t>Micro hand motions</a:t>
            </a:r>
          </a:p>
          <a:p>
            <a:pPr lvl="1"/>
            <a:r>
              <a:rPr lang="en-US" sz="1900" dirty="0" smtClean="0">
                <a:solidFill>
                  <a:schemeClr val="tx1">
                    <a:lumMod val="50000"/>
                    <a:lumOff val="50000"/>
                  </a:schemeClr>
                </a:solidFill>
                <a:latin typeface="Helvetica"/>
                <a:cs typeface="Helvetica"/>
              </a:rPr>
              <a:t>After a successfully upload, subsequent small hand motions are ignored</a:t>
            </a:r>
            <a:br>
              <a:rPr lang="en-US" sz="1900" dirty="0" smtClean="0">
                <a:solidFill>
                  <a:schemeClr val="tx1">
                    <a:lumMod val="50000"/>
                    <a:lumOff val="50000"/>
                  </a:schemeClr>
                </a:solidFill>
                <a:latin typeface="Helvetica"/>
                <a:cs typeface="Helvetica"/>
              </a:rPr>
            </a:br>
            <a:endParaRPr lang="en-US" sz="1900" dirty="0">
              <a:latin typeface="Helvetica"/>
              <a:cs typeface="Helvetica"/>
            </a:endParaRPr>
          </a:p>
          <a:p>
            <a:r>
              <a:rPr lang="en-US" dirty="0" smtClean="0">
                <a:solidFill>
                  <a:srgbClr val="000000"/>
                </a:solidFill>
                <a:latin typeface="Helvetica"/>
                <a:cs typeface="Helvetica"/>
              </a:rPr>
              <a:t>Uploading only the diff </a:t>
            </a:r>
          </a:p>
          <a:p>
            <a:pPr lvl="1"/>
            <a:r>
              <a:rPr lang="en-US" sz="1900" dirty="0" smtClean="0">
                <a:solidFill>
                  <a:schemeClr val="tx1">
                    <a:lumMod val="50000"/>
                    <a:lumOff val="50000"/>
                  </a:schemeClr>
                </a:solidFill>
                <a:latin typeface="Helvetica"/>
                <a:cs typeface="Helvetica"/>
              </a:rPr>
              <a:t>Between subsequent frames, only the new part</a:t>
            </a:r>
            <a:r>
              <a:rPr lang="en-US" sz="1900" dirty="0">
                <a:solidFill>
                  <a:schemeClr val="bg1">
                    <a:lumMod val="50000"/>
                  </a:schemeClr>
                </a:solidFill>
                <a:latin typeface="Helvetica"/>
                <a:cs typeface="Helvetica"/>
              </a:rPr>
              <a:t> </a:t>
            </a:r>
            <a:r>
              <a:rPr lang="en-US" sz="1900" i="1" dirty="0" smtClean="0">
                <a:solidFill>
                  <a:schemeClr val="bg1">
                    <a:lumMod val="50000"/>
                  </a:schemeClr>
                </a:solidFill>
                <a:latin typeface="Helvetica"/>
                <a:cs typeface="Helvetica"/>
              </a:rPr>
              <a:t>(A-</a:t>
            </a:r>
            <a:r>
              <a:rPr lang="en-US" sz="1900" i="1" dirty="0">
                <a:solidFill>
                  <a:schemeClr val="bg1">
                    <a:lumMod val="50000"/>
                  </a:schemeClr>
                </a:solidFill>
                <a:latin typeface="Helvetica"/>
                <a:cs typeface="Helvetica"/>
              </a:rPr>
              <a:t>(A∩B)</a:t>
            </a:r>
            <a:r>
              <a:rPr lang="en-US" sz="1900" i="1" dirty="0" smtClean="0">
                <a:solidFill>
                  <a:schemeClr val="bg1">
                    <a:lumMod val="50000"/>
                  </a:schemeClr>
                </a:solidFill>
                <a:latin typeface="Helvetica"/>
                <a:cs typeface="Helvetica"/>
              </a:rPr>
              <a:t>)</a:t>
            </a:r>
            <a:r>
              <a:rPr lang="en-US" sz="1900" dirty="0" smtClean="0">
                <a:solidFill>
                  <a:schemeClr val="tx1">
                    <a:lumMod val="50000"/>
                    <a:lumOff val="50000"/>
                  </a:schemeClr>
                </a:solidFill>
                <a:latin typeface="Helvetica"/>
                <a:cs typeface="Helvetica"/>
              </a:rPr>
              <a:t> is uploaded </a:t>
            </a:r>
            <a:br>
              <a:rPr lang="en-US" sz="1900" dirty="0" smtClean="0">
                <a:solidFill>
                  <a:schemeClr val="tx1">
                    <a:lumMod val="50000"/>
                    <a:lumOff val="50000"/>
                  </a:schemeClr>
                </a:solidFill>
                <a:latin typeface="Helvetica"/>
                <a:cs typeface="Helvetica"/>
              </a:rPr>
            </a:br>
            <a:endParaRPr lang="en-US" sz="1900" dirty="0" smtClean="0">
              <a:solidFill>
                <a:schemeClr val="tx1">
                  <a:lumMod val="50000"/>
                  <a:lumOff val="50000"/>
                </a:schemeClr>
              </a:solidFill>
              <a:latin typeface="Helvetica"/>
              <a:cs typeface="Helvetica"/>
            </a:endParaRPr>
          </a:p>
          <a:p>
            <a:r>
              <a:rPr lang="en-US" dirty="0" smtClean="0">
                <a:solidFill>
                  <a:srgbClr val="000000"/>
                </a:solidFill>
                <a:latin typeface="Helvetica"/>
                <a:cs typeface="Helvetica"/>
              </a:rPr>
              <a:t>Blur detection</a:t>
            </a:r>
          </a:p>
          <a:p>
            <a:pPr lvl="1"/>
            <a:r>
              <a:rPr lang="en-US" sz="1800" dirty="0" smtClean="0">
                <a:solidFill>
                  <a:schemeClr val="tx1">
                    <a:lumMod val="50000"/>
                    <a:lumOff val="50000"/>
                  </a:schemeClr>
                </a:solidFill>
                <a:latin typeface="Helvetica"/>
                <a:cs typeface="Helvetica"/>
              </a:rPr>
              <a:t>Designed lightweight canny based heuristic to detected blurred frames</a:t>
            </a:r>
            <a:endParaRPr lang="en-US" sz="1800" dirty="0">
              <a:solidFill>
                <a:schemeClr val="tx1">
                  <a:lumMod val="50000"/>
                  <a:lumOff val="50000"/>
                </a:schemeClr>
              </a:solidFill>
              <a:latin typeface="Helvetica"/>
              <a:cs typeface="Helvetica"/>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330176">
            <a:off x="6930184" y="3137429"/>
            <a:ext cx="2309541" cy="145150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330176">
            <a:off x="7174962" y="5253155"/>
            <a:ext cx="2312282" cy="1453230"/>
          </a:xfrm>
          <a:prstGeom prst="rect">
            <a:avLst/>
          </a:prstGeom>
        </p:spPr>
      </p:pic>
      <p:grpSp>
        <p:nvGrpSpPr>
          <p:cNvPr id="23" name="Group 22"/>
          <p:cNvGrpSpPr/>
          <p:nvPr/>
        </p:nvGrpSpPr>
        <p:grpSpPr>
          <a:xfrm>
            <a:off x="5678302" y="6062707"/>
            <a:ext cx="1887974" cy="622318"/>
            <a:chOff x="5822941" y="6126165"/>
            <a:chExt cx="1782783" cy="622318"/>
          </a:xfrm>
        </p:grpSpPr>
        <p:sp>
          <p:nvSpPr>
            <p:cNvPr id="18" name="Rectangle 17"/>
            <p:cNvSpPr/>
            <p:nvPr/>
          </p:nvSpPr>
          <p:spPr>
            <a:xfrm>
              <a:off x="5822941" y="6126165"/>
              <a:ext cx="622050" cy="622318"/>
            </a:xfrm>
            <a:prstGeom prst="rect">
              <a:avLst/>
            </a:prstGeom>
            <a:blipFill>
              <a:blip r:embed="rId4"/>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sp>
          <p:nvSpPr>
            <p:cNvPr id="22" name="TextBox 21"/>
            <p:cNvSpPr txBox="1"/>
            <p:nvPr/>
          </p:nvSpPr>
          <p:spPr>
            <a:xfrm>
              <a:off x="6381435" y="6206491"/>
              <a:ext cx="1224289" cy="461665"/>
            </a:xfrm>
            <a:prstGeom prst="rect">
              <a:avLst/>
            </a:prstGeom>
            <a:noFill/>
          </p:spPr>
          <p:txBody>
            <a:bodyPr wrap="square" rtlCol="0">
              <a:spAutoFit/>
            </a:bodyPr>
            <a:lstStyle/>
            <a:p>
              <a:r>
                <a:rPr lang="en-US" sz="1200" dirty="0" smtClean="0">
                  <a:latin typeface="Helvetica" charset="0"/>
                  <a:ea typeface="Helvetica" charset="0"/>
                  <a:cs typeface="Helvetica" charset="0"/>
                </a:rPr>
                <a:t>Intermediate </a:t>
              </a:r>
              <a:br>
                <a:rPr lang="en-US" sz="1200" dirty="0" smtClean="0">
                  <a:latin typeface="Helvetica" charset="0"/>
                  <a:ea typeface="Helvetica" charset="0"/>
                  <a:cs typeface="Helvetica" charset="0"/>
                </a:rPr>
              </a:br>
              <a:r>
                <a:rPr lang="en-US" sz="1200" dirty="0" smtClean="0">
                  <a:latin typeface="Helvetica" charset="0"/>
                  <a:ea typeface="Helvetica" charset="0"/>
                  <a:cs typeface="Helvetica" charset="0"/>
                </a:rPr>
                <a:t>Blurred Frame</a:t>
              </a:r>
              <a:endParaRPr lang="en-US" sz="1200" dirty="0">
                <a:latin typeface="Helvetica" charset="0"/>
                <a:ea typeface="Helvetica" charset="0"/>
                <a:cs typeface="Helvetica" charset="0"/>
              </a:endParaRP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330176">
            <a:off x="5654971" y="1447488"/>
            <a:ext cx="2479922" cy="1558588"/>
          </a:xfrm>
          <a:prstGeom prst="rect">
            <a:avLst/>
          </a:prstGeom>
        </p:spPr>
      </p:pic>
      <p:sp>
        <p:nvSpPr>
          <p:cNvPr id="5" name="Slide Number Placeholder 4"/>
          <p:cNvSpPr>
            <a:spLocks noGrp="1"/>
          </p:cNvSpPr>
          <p:nvPr>
            <p:ph type="sldNum" sz="quarter" idx="12"/>
          </p:nvPr>
        </p:nvSpPr>
        <p:spPr/>
        <p:txBody>
          <a:bodyPr/>
          <a:lstStyle/>
          <a:p>
            <a:fld id="{208D4FBB-8E65-7B4D-B837-2856490BFAE4}" type="slidenum">
              <a:rPr lang="en-US" smtClean="0"/>
              <a:t>37</a:t>
            </a:fld>
            <a:endParaRPr lang="en-US"/>
          </a:p>
        </p:txBody>
      </p:sp>
    </p:spTree>
    <p:extLst>
      <p:ext uri="{BB962C8B-B14F-4D97-AF65-F5344CB8AC3E}">
        <p14:creationId xmlns:p14="http://schemas.microsoft.com/office/powerpoint/2010/main" val="45665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0" presetClass="path" presetSubtype="0" accel="50000" decel="50000" fill="hold" nodeType="withEffect">
                                  <p:stCondLst>
                                    <p:cond delay="0"/>
                                  </p:stCondLst>
                                  <p:childTnLst>
                                    <p:animMotion origin="layout" path="M 0.01233 0.02315 C 0.01181 0.02176 0.01164 0.02014 0.01111 0.01898 C 0.01042 0.01736 0.00938 0.01667 0.00868 0.01504 C 0.00834 0.01389 0.00851 0.01204 0.00816 0.01088 C 0.0066 0.0044 0.0066 0.00463 0.00521 0.00139 C 0.00486 0.02176 0.00608 0.02708 0.00348 0.04097 C 0.00365 0.03727 0.004 0.0287 0.00469 0.02454 C 0.00539 0.0206 0.00643 0.01736 0.00712 0.01366 C 0.00764 0.00856 0.00695 0.00949 0.00868 0.00949 C 0.00521 0.01018 0.00122 0.01204 -0.00225 0.01204 C 0.00226 0.01366 0.00486 0.01597 0.00868 0.02037 C 0.01059 0.02245 0.01216 0.02292 0.01407 0.02592 C 0.01441 0.02708 0.01528 0.02824 0.01528 0.02986 C 0.01511 0.03125 0.01337 0.03125 0.01337 0.03148 C 0.0132 0.02801 0.01337 0.02477 0.01285 0.02176 C 0.01059 0.00879 0.01111 0.02523 0.01111 0.01366 C 0.01233 0.00486 0.01233 0.00833 0.01233 0.00393 C 0.01181 0.00254 0.01164 0.00092 0.01111 1.48148E-6 C 0.0099 -0.00232 0.00764 -0.00533 0.00764 -0.00509 C 0.00712 -0.00417 0.0066 -0.00301 0.00643 -0.00139 C 0.00591 0.00254 0.00677 0.00717 0.00591 0.01088 C 0.00539 0.0125 0.00434 0.00972 0.00348 0.00949 C 0.00295 0.0037 0.00313 1.48148E-6 -3.05556E-6 1.48148E-6 " pathEditMode="relative" rAng="0" ptsTypes="AAAAAAAAAAAAAAAAAAAAAAA">
                                      <p:cBhvr>
                                        <p:cTn id="18" dur="4000" fill="hold"/>
                                        <p:tgtEl>
                                          <p:spTgt spid="4"/>
                                        </p:tgtEl>
                                        <p:attrNameLst>
                                          <p:attrName>ppt_x</p:attrName>
                                          <p:attrName>ppt_y</p:attrName>
                                        </p:attrNameLst>
                                      </p:cBhvr>
                                      <p:rCtr x="-590" y="-532"/>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0" presetClass="path" presetSubtype="0" accel="50000" decel="50000" fill="hold" nodeType="withEffect">
                                  <p:stCondLst>
                                    <p:cond delay="0"/>
                                  </p:stCondLst>
                                  <p:childTnLst>
                                    <p:animMotion origin="layout" path="M 2.22222E-6 -4.44444E-6 L -0.06528 0.00209 " pathEditMode="relative" rAng="0" ptsTypes="AA">
                                      <p:cBhvr>
                                        <p:cTn id="37" dur="2000" fill="hold"/>
                                        <p:tgtEl>
                                          <p:spTgt spid="6"/>
                                        </p:tgtEl>
                                        <p:attrNameLst>
                                          <p:attrName>ppt_x</p:attrName>
                                          <p:attrName>ppt_y</p:attrName>
                                        </p:attrNameLst>
                                      </p:cBhvr>
                                      <p:rCtr x="-3264" y="9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0" presetClass="path" presetSubtype="0" accel="50000" decel="50000" fill="hold" nodeType="withEffect">
                                  <p:stCondLst>
                                    <p:cond delay="0"/>
                                  </p:stCondLst>
                                  <p:childTnLst>
                                    <p:animMotion origin="layout" path="M -1.11111E-6 7.40741E-7 L -0.16024 -0.06921 " pathEditMode="relative" rAng="0" ptsTypes="AA">
                                      <p:cBhvr>
                                        <p:cTn id="50" dur="2000" fill="hold"/>
                                        <p:tgtEl>
                                          <p:spTgt spid="7"/>
                                        </p:tgtEl>
                                        <p:attrNameLst>
                                          <p:attrName>ppt_x</p:attrName>
                                          <p:attrName>ppt_y</p:attrName>
                                        </p:attrNameLst>
                                      </p:cBhvr>
                                      <p:rCtr x="-8021" y="-3472"/>
                                    </p:animMotion>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00"/>
                                        <p:tgtEl>
                                          <p:spTgt spid="17"/>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14" grpId="0" animBg="1"/>
      <p:bldP spid="11" grpId="0" animBg="1"/>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latin typeface="Helvetica"/>
                <a:cs typeface="Helvetica"/>
              </a:rPr>
              <a:t>Savings from Selective Uploading</a:t>
            </a:r>
            <a:endParaRPr lang="en-US" dirty="0"/>
          </a:p>
        </p:txBody>
      </p:sp>
      <p:sp>
        <p:nvSpPr>
          <p:cNvPr id="5" name="Slide Number Placeholder 4"/>
          <p:cNvSpPr>
            <a:spLocks noGrp="1"/>
          </p:cNvSpPr>
          <p:nvPr>
            <p:ph type="sldNum" sz="quarter" idx="12"/>
          </p:nvPr>
        </p:nvSpPr>
        <p:spPr/>
        <p:txBody>
          <a:bodyPr/>
          <a:lstStyle/>
          <a:p>
            <a:fld id="{208D4FBB-8E65-7B4D-B837-2856490BFAE4}" type="slidenum">
              <a:rPr lang="en-US" smtClean="0"/>
              <a:t>38</a:t>
            </a:fld>
            <a:endParaRPr lang="en-US"/>
          </a:p>
        </p:txBody>
      </p:sp>
      <p:graphicFrame>
        <p:nvGraphicFramePr>
          <p:cNvPr id="7" name="Chart 6"/>
          <p:cNvGraphicFramePr>
            <a:graphicFrameLocks/>
          </p:cNvGraphicFramePr>
          <p:nvPr>
            <p:extLst/>
          </p:nvPr>
        </p:nvGraphicFramePr>
        <p:xfrm>
          <a:off x="664563" y="1612595"/>
          <a:ext cx="7805431" cy="426355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p:cNvSpPr/>
          <p:nvPr/>
        </p:nvSpPr>
        <p:spPr>
          <a:xfrm>
            <a:off x="0" y="5906144"/>
            <a:ext cx="9144000" cy="746912"/>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a:cs typeface="Helvetica"/>
              </a:rPr>
              <a:t>&gt; 40% frames are discarded on the device</a:t>
            </a:r>
          </a:p>
        </p:txBody>
      </p:sp>
    </p:spTree>
    <p:extLst>
      <p:ext uri="{BB962C8B-B14F-4D97-AF65-F5344CB8AC3E}">
        <p14:creationId xmlns:p14="http://schemas.microsoft.com/office/powerpoint/2010/main" val="57818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11" dur="200"/>
                                        <p:tgtEl>
                                          <p:spTgt spid="7">
                                            <p:graphicEl>
                                              <a:chart seriesIdx="0" categoryIdx="0" bldStep="ptInSeries"/>
                                            </p:graphicEl>
                                          </p:spTgt>
                                        </p:tgtEl>
                                      </p:cBhvr>
                                    </p:animEffect>
                                  </p:childTnLst>
                                </p:cTn>
                              </p:par>
                            </p:childTnLst>
                          </p:cTn>
                        </p:par>
                        <p:par>
                          <p:cTn id="12" fill="hold">
                            <p:stCondLst>
                              <p:cond delay="700"/>
                            </p:stCondLst>
                            <p:childTnLst>
                              <p:par>
                                <p:cTn id="13" presetID="22" presetClass="entr" presetSubtype="4" fill="hold" grpId="0" nodeType="afterEffect">
                                  <p:stCondLst>
                                    <p:cond delay="0"/>
                                  </p:stCondLst>
                                  <p:childTnLst>
                                    <p:set>
                                      <p:cBhvr>
                                        <p:cTn id="14"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wipe(down)">
                                      <p:cBhvr>
                                        <p:cTn id="15" dur="100"/>
                                        <p:tgtEl>
                                          <p:spTgt spid="7">
                                            <p:graphicEl>
                                              <a:chart seriesIdx="0" categoryIdx="1" bldStep="ptInSeries"/>
                                            </p:graphicEl>
                                          </p:spTgt>
                                        </p:tgtEl>
                                      </p:cBhvr>
                                    </p:animEffect>
                                  </p:childTnLst>
                                </p:cTn>
                              </p:par>
                            </p:childTnLst>
                          </p:cTn>
                        </p:par>
                        <p:par>
                          <p:cTn id="16" fill="hold">
                            <p:stCondLst>
                              <p:cond delay="800"/>
                            </p:stCondLst>
                            <p:childTnLst>
                              <p:par>
                                <p:cTn id="17" presetID="22" presetClass="entr" presetSubtype="4" fill="hold" grpId="0" nodeType="afterEffect">
                                  <p:stCondLst>
                                    <p:cond delay="0"/>
                                  </p:stCondLst>
                                  <p:childTnLst>
                                    <p:set>
                                      <p:cBhvr>
                                        <p:cTn id="18"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wipe(down)">
                                      <p:cBhvr>
                                        <p:cTn id="19" dur="100"/>
                                        <p:tgtEl>
                                          <p:spTgt spid="7">
                                            <p:graphicEl>
                                              <a:chart seriesIdx="0" categoryIdx="2" bldStep="ptInSeries"/>
                                            </p:graphicEl>
                                          </p:spTgt>
                                        </p:tgtEl>
                                      </p:cBhvr>
                                    </p:animEffect>
                                  </p:childTnLst>
                                </p:cTn>
                              </p:par>
                            </p:childTnLst>
                          </p:cTn>
                        </p:par>
                        <p:par>
                          <p:cTn id="20" fill="hold">
                            <p:stCondLst>
                              <p:cond delay="900"/>
                            </p:stCondLst>
                            <p:childTnLst>
                              <p:par>
                                <p:cTn id="21" presetID="22" presetClass="entr" presetSubtype="4" fill="hold" grpId="0" nodeType="afterEffect">
                                  <p:stCondLst>
                                    <p:cond delay="0"/>
                                  </p:stCondLst>
                                  <p:childTnLst>
                                    <p:set>
                                      <p:cBhvr>
                                        <p:cTn id="22"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wipe(down)">
                                      <p:cBhvr>
                                        <p:cTn id="23" dur="100"/>
                                        <p:tgtEl>
                                          <p:spTgt spid="7">
                                            <p:graphicEl>
                                              <a:chart seriesIdx="0" categoryIdx="3" bldStep="ptInSeries"/>
                                            </p:graphicEl>
                                          </p:spTgt>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7">
                                            <p:graphicEl>
                                              <a:chart seriesIdx="0" categoryIdx="4" bldStep="ptInSeries"/>
                                            </p:graphicEl>
                                          </p:spTgt>
                                        </p:tgtEl>
                                        <p:attrNameLst>
                                          <p:attrName>style.visibility</p:attrName>
                                        </p:attrNameLst>
                                      </p:cBhvr>
                                      <p:to>
                                        <p:strVal val="visible"/>
                                      </p:to>
                                    </p:set>
                                    <p:animEffect transition="in" filter="wipe(down)">
                                      <p:cBhvr>
                                        <p:cTn id="27" dur="100"/>
                                        <p:tgtEl>
                                          <p:spTgt spid="7">
                                            <p:graphicEl>
                                              <a:chart seriesIdx="0" categoryIdx="4" bldStep="ptInSeries"/>
                                            </p:graphicEl>
                                          </p:spTgt>
                                        </p:tgtEl>
                                      </p:cBhvr>
                                    </p:animEffect>
                                  </p:childTnLst>
                                </p:cTn>
                              </p:par>
                            </p:childTnLst>
                          </p:cTn>
                        </p:par>
                        <p:par>
                          <p:cTn id="28" fill="hold">
                            <p:stCondLst>
                              <p:cond delay="1100"/>
                            </p:stCondLst>
                            <p:childTnLst>
                              <p:par>
                                <p:cTn id="29" presetID="22" presetClass="entr" presetSubtype="4" fill="hold" grpId="0" nodeType="afterEffect">
                                  <p:stCondLst>
                                    <p:cond delay="0"/>
                                  </p:stCondLst>
                                  <p:childTnLst>
                                    <p:set>
                                      <p:cBhvr>
                                        <p:cTn id="30" dur="1" fill="hold">
                                          <p:stCondLst>
                                            <p:cond delay="0"/>
                                          </p:stCondLst>
                                        </p:cTn>
                                        <p:tgtEl>
                                          <p:spTgt spid="7">
                                            <p:graphicEl>
                                              <a:chart seriesIdx="0" categoryIdx="5" bldStep="ptInSeries"/>
                                            </p:graphicEl>
                                          </p:spTgt>
                                        </p:tgtEl>
                                        <p:attrNameLst>
                                          <p:attrName>style.visibility</p:attrName>
                                        </p:attrNameLst>
                                      </p:cBhvr>
                                      <p:to>
                                        <p:strVal val="visible"/>
                                      </p:to>
                                    </p:set>
                                    <p:animEffect transition="in" filter="wipe(down)">
                                      <p:cBhvr>
                                        <p:cTn id="31" dur="100"/>
                                        <p:tgtEl>
                                          <p:spTgt spid="7">
                                            <p:graphicEl>
                                              <a:chart seriesIdx="0" categoryIdx="5" bldStep="ptInSeries"/>
                                            </p:graphicEl>
                                          </p:spTgt>
                                        </p:tgtEl>
                                      </p:cBhvr>
                                    </p:animEffect>
                                  </p:childTnLst>
                                </p:cTn>
                              </p:par>
                            </p:childTnLst>
                          </p:cTn>
                        </p:par>
                        <p:par>
                          <p:cTn id="32" fill="hold">
                            <p:stCondLst>
                              <p:cond delay="1200"/>
                            </p:stCondLst>
                            <p:childTnLst>
                              <p:par>
                                <p:cTn id="33" presetID="22" presetClass="entr" presetSubtype="4" fill="hold" grpId="0" nodeType="afterEffect">
                                  <p:stCondLst>
                                    <p:cond delay="0"/>
                                  </p:stCondLst>
                                  <p:childTnLst>
                                    <p:set>
                                      <p:cBhvr>
                                        <p:cTn id="34" dur="1" fill="hold">
                                          <p:stCondLst>
                                            <p:cond delay="0"/>
                                          </p:stCondLst>
                                        </p:cTn>
                                        <p:tgtEl>
                                          <p:spTgt spid="7">
                                            <p:graphicEl>
                                              <a:chart seriesIdx="0" categoryIdx="6" bldStep="ptInSeries"/>
                                            </p:graphicEl>
                                          </p:spTgt>
                                        </p:tgtEl>
                                        <p:attrNameLst>
                                          <p:attrName>style.visibility</p:attrName>
                                        </p:attrNameLst>
                                      </p:cBhvr>
                                      <p:to>
                                        <p:strVal val="visible"/>
                                      </p:to>
                                    </p:set>
                                    <p:animEffect transition="in" filter="wipe(down)">
                                      <p:cBhvr>
                                        <p:cTn id="35" dur="100"/>
                                        <p:tgtEl>
                                          <p:spTgt spid="7">
                                            <p:graphicEl>
                                              <a:chart seriesIdx="0" categoryIdx="6" bldStep="ptInSeries"/>
                                            </p:graphicEl>
                                          </p:spTgt>
                                        </p:tgtEl>
                                      </p:cBhvr>
                                    </p:animEffect>
                                  </p:childTnLst>
                                </p:cTn>
                              </p:par>
                            </p:childTnLst>
                          </p:cTn>
                        </p:par>
                        <p:par>
                          <p:cTn id="36" fill="hold">
                            <p:stCondLst>
                              <p:cond delay="1300"/>
                            </p:stCondLst>
                            <p:childTnLst>
                              <p:par>
                                <p:cTn id="37" presetID="22" presetClass="entr" presetSubtype="4" fill="hold" grpId="0" nodeType="afterEffect">
                                  <p:stCondLst>
                                    <p:cond delay="0"/>
                                  </p:stCondLst>
                                  <p:childTnLst>
                                    <p:set>
                                      <p:cBhvr>
                                        <p:cTn id="38" dur="1" fill="hold">
                                          <p:stCondLst>
                                            <p:cond delay="0"/>
                                          </p:stCondLst>
                                        </p:cTn>
                                        <p:tgtEl>
                                          <p:spTgt spid="7">
                                            <p:graphicEl>
                                              <a:chart seriesIdx="0" categoryIdx="7" bldStep="ptInSeries"/>
                                            </p:graphicEl>
                                          </p:spTgt>
                                        </p:tgtEl>
                                        <p:attrNameLst>
                                          <p:attrName>style.visibility</p:attrName>
                                        </p:attrNameLst>
                                      </p:cBhvr>
                                      <p:to>
                                        <p:strVal val="visible"/>
                                      </p:to>
                                    </p:set>
                                    <p:animEffect transition="in" filter="wipe(down)">
                                      <p:cBhvr>
                                        <p:cTn id="39" dur="100"/>
                                        <p:tgtEl>
                                          <p:spTgt spid="7">
                                            <p:graphicEl>
                                              <a:chart seriesIdx="0" categoryIdx="7" bldStep="ptInSeries"/>
                                            </p:graphicEl>
                                          </p:spTgt>
                                        </p:tgtEl>
                                      </p:cBhvr>
                                    </p:animEffect>
                                  </p:childTnLst>
                                </p:cTn>
                              </p:par>
                            </p:childTnLst>
                          </p:cTn>
                        </p:par>
                        <p:par>
                          <p:cTn id="40" fill="hold">
                            <p:stCondLst>
                              <p:cond delay="1400"/>
                            </p:stCondLst>
                            <p:childTnLst>
                              <p:par>
                                <p:cTn id="41" presetID="22" presetClass="entr" presetSubtype="4" fill="hold" grpId="0" nodeType="afterEffect">
                                  <p:stCondLst>
                                    <p:cond delay="0"/>
                                  </p:stCondLst>
                                  <p:childTnLst>
                                    <p:set>
                                      <p:cBhvr>
                                        <p:cTn id="42" dur="1" fill="hold">
                                          <p:stCondLst>
                                            <p:cond delay="0"/>
                                          </p:stCondLst>
                                        </p:cTn>
                                        <p:tgtEl>
                                          <p:spTgt spid="7">
                                            <p:graphicEl>
                                              <a:chart seriesIdx="0" categoryIdx="8" bldStep="ptInSeries"/>
                                            </p:graphicEl>
                                          </p:spTgt>
                                        </p:tgtEl>
                                        <p:attrNameLst>
                                          <p:attrName>style.visibility</p:attrName>
                                        </p:attrNameLst>
                                      </p:cBhvr>
                                      <p:to>
                                        <p:strVal val="visible"/>
                                      </p:to>
                                    </p:set>
                                    <p:animEffect transition="in" filter="wipe(down)">
                                      <p:cBhvr>
                                        <p:cTn id="43" dur="100"/>
                                        <p:tgtEl>
                                          <p:spTgt spid="7">
                                            <p:graphicEl>
                                              <a:chart seriesIdx="0" categoryIdx="8" bldStep="ptInSeries"/>
                                            </p:graphicEl>
                                          </p:spTgt>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El"/>
        </p:bldSub>
      </p:bldGraphic>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4406901"/>
            <a:ext cx="8862646" cy="1362075"/>
          </a:xfrm>
        </p:spPr>
        <p:txBody>
          <a:bodyPr>
            <a:normAutofit/>
          </a:bodyPr>
          <a:lstStyle/>
          <a:p>
            <a:r>
              <a:rPr lang="en-US" dirty="0" smtClean="0">
                <a:latin typeface="Helvetica"/>
                <a:cs typeface="Helvetica"/>
              </a:rPr>
              <a:t>3D-OBJECTS</a:t>
            </a:r>
            <a:endParaRPr lang="en-US" dirty="0">
              <a:latin typeface="Helvetica"/>
              <a:cs typeface="Helvetica"/>
            </a:endParaRPr>
          </a:p>
        </p:txBody>
      </p:sp>
      <p:sp>
        <p:nvSpPr>
          <p:cNvPr id="3" name="Slide Number Placeholder 2"/>
          <p:cNvSpPr>
            <a:spLocks noGrp="1"/>
          </p:cNvSpPr>
          <p:nvPr>
            <p:ph type="sldNum" sz="quarter" idx="12"/>
          </p:nvPr>
        </p:nvSpPr>
        <p:spPr/>
        <p:txBody>
          <a:bodyPr/>
          <a:lstStyle/>
          <a:p>
            <a:fld id="{208D4FBB-8E65-7B4D-B837-2856490BFAE4}" type="slidenum">
              <a:rPr lang="en-US" smtClean="0"/>
              <a:t>39</a:t>
            </a:fld>
            <a:endParaRPr lang="en-US"/>
          </a:p>
        </p:txBody>
      </p:sp>
    </p:spTree>
    <p:extLst>
      <p:ext uri="{BB962C8B-B14F-4D97-AF65-F5344CB8AC3E}">
        <p14:creationId xmlns:p14="http://schemas.microsoft.com/office/powerpoint/2010/main" val="1917305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24362" y="4319248"/>
            <a:ext cx="184666" cy="369332"/>
          </a:xfrm>
          <a:prstGeom prst="rect">
            <a:avLst/>
          </a:prstGeom>
          <a:noFill/>
        </p:spPr>
        <p:txBody>
          <a:bodyPr wrap="none" rtlCol="0">
            <a:spAutoFit/>
          </a:bodyPr>
          <a:lstStyle/>
          <a:p>
            <a:endParaRPr lang="en-US" dirty="0"/>
          </a:p>
        </p:txBody>
      </p:sp>
      <p:pic>
        <p:nvPicPr>
          <p:cNvPr id="12" name="Picture 11" descr="Screen Shot 2015-02-26 at 5.33.50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78038" y="5504172"/>
            <a:ext cx="4149293" cy="1122860"/>
          </a:xfrm>
          <a:prstGeom prst="rect">
            <a:avLst/>
          </a:prstGeom>
        </p:spPr>
      </p:pic>
      <p:pic>
        <p:nvPicPr>
          <p:cNvPr id="13" name="Picture 12" descr="Screen Shot 2015-02-26 at 5.34.37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4528" y="4583592"/>
            <a:ext cx="4319966" cy="1201541"/>
          </a:xfrm>
          <a:prstGeom prst="rect">
            <a:avLst/>
          </a:prstGeom>
        </p:spPr>
      </p:pic>
      <p:sp>
        <p:nvSpPr>
          <p:cNvPr id="15" name="Title 14"/>
          <p:cNvSpPr>
            <a:spLocks noGrp="1"/>
          </p:cNvSpPr>
          <p:nvPr>
            <p:ph type="title"/>
          </p:nvPr>
        </p:nvSpPr>
        <p:spPr>
          <a:noFill/>
        </p:spPr>
        <p:txBody>
          <a:bodyPr>
            <a:normAutofit/>
          </a:bodyPr>
          <a:lstStyle/>
          <a:p>
            <a:r>
              <a:rPr lang="en-US" sz="4000" dirty="0" smtClean="0">
                <a:latin typeface="Helvetica" charset="0"/>
                <a:ea typeface="Helvetica" charset="0"/>
                <a:cs typeface="Helvetica" charset="0"/>
              </a:rPr>
              <a:t>Mobile AR Forecasts: 2007-2009</a:t>
            </a:r>
            <a:endParaRPr lang="en-US" sz="4000" dirty="0">
              <a:latin typeface="Helvetica" charset="0"/>
              <a:ea typeface="Helvetica" charset="0"/>
              <a:cs typeface="Helvetica" charset="0"/>
            </a:endParaRPr>
          </a:p>
        </p:txBody>
      </p:sp>
      <p:pic>
        <p:nvPicPr>
          <p:cNvPr id="5" name="Picture 4" descr="Screen Shot 2015-03-07 at 2.13.50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7841" y="1379650"/>
            <a:ext cx="7427421" cy="1007921"/>
          </a:xfrm>
          <a:prstGeom prst="rect">
            <a:avLst/>
          </a:prstGeom>
        </p:spPr>
      </p:pic>
      <p:pic>
        <p:nvPicPr>
          <p:cNvPr id="11" name="Picture 10" descr="Screen Shot 2015-02-26 at 5.36.09 PM.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54508" y="5941360"/>
            <a:ext cx="4064728" cy="685672"/>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b="68822"/>
          <a:stretch/>
        </p:blipFill>
        <p:spPr>
          <a:xfrm>
            <a:off x="4778038" y="3254389"/>
            <a:ext cx="4029367" cy="770894"/>
          </a:xfrm>
          <a:prstGeom prst="rect">
            <a:avLst/>
          </a:prstGeom>
        </p:spPr>
      </p:pic>
      <p:pic>
        <p:nvPicPr>
          <p:cNvPr id="14" name="Picture 13" descr="Screen Shot 2015-02-26 at 5.35.36 PM.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60206" y="2620891"/>
            <a:ext cx="3774437" cy="861983"/>
          </a:xfrm>
          <a:prstGeom prst="rect">
            <a:avLst/>
          </a:prstGeom>
        </p:spPr>
      </p:pic>
      <p:pic>
        <p:nvPicPr>
          <p:cNvPr id="4" name="Picture 3" descr="Screen Shot 2015-03-07 at 2.06.40 P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02855" y="2290440"/>
            <a:ext cx="4008154" cy="669985"/>
          </a:xfrm>
          <a:prstGeom prst="rect">
            <a:avLst/>
          </a:prstGeom>
        </p:spPr>
      </p:pic>
      <p:pic>
        <p:nvPicPr>
          <p:cNvPr id="10" name="Picture 9" descr="Screen Shot 2015-02-26 at 5.38.04 PM.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54508" y="3738387"/>
            <a:ext cx="4448937" cy="739606"/>
          </a:xfrm>
          <a:prstGeom prst="rect">
            <a:avLst/>
          </a:prstGeom>
        </p:spPr>
      </p:pic>
      <p:pic>
        <p:nvPicPr>
          <p:cNvPr id="2" name="Picture 1" descr="Screen Shot 2015-03-07 at 2.00.05 PM.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778038" y="4319248"/>
            <a:ext cx="2913787" cy="1044944"/>
          </a:xfrm>
          <a:prstGeom prst="rect">
            <a:avLst/>
          </a:prstGeom>
        </p:spPr>
      </p:pic>
      <p:sp>
        <p:nvSpPr>
          <p:cNvPr id="3" name="Slide Number Placeholder 2"/>
          <p:cNvSpPr>
            <a:spLocks noGrp="1"/>
          </p:cNvSpPr>
          <p:nvPr>
            <p:ph type="sldNum" sz="quarter" idx="12"/>
          </p:nvPr>
        </p:nvSpPr>
        <p:spPr/>
        <p:txBody>
          <a:bodyPr/>
          <a:lstStyle/>
          <a:p>
            <a:fld id="{208D4FBB-8E65-7B4D-B837-2856490BFAE4}" type="slidenum">
              <a:rPr lang="en-US" smtClean="0"/>
              <a:t>4</a:t>
            </a:fld>
            <a:endParaRPr lang="en-US"/>
          </a:p>
        </p:txBody>
      </p:sp>
    </p:spTree>
    <p:extLst>
      <p:ext uri="{BB962C8B-B14F-4D97-AF65-F5344CB8AC3E}">
        <p14:creationId xmlns:p14="http://schemas.microsoft.com/office/powerpoint/2010/main" val="5243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20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200"/>
                            </p:stCondLst>
                            <p:childTnLst>
                              <p:par>
                                <p:cTn id="16" presetID="10" presetClass="entr" presetSubtype="0" fill="hold" nodeType="after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
                                        <p:tgtEl>
                                          <p:spTgt spid="6"/>
                                        </p:tgtEl>
                                      </p:cBhvr>
                                    </p:animEffect>
                                  </p:childTnLst>
                                </p:cTn>
                              </p:par>
                            </p:childTnLst>
                          </p:cTn>
                        </p:par>
                        <p:par>
                          <p:cTn id="19" fill="hold">
                            <p:stCondLst>
                              <p:cond delay="410"/>
                            </p:stCondLst>
                            <p:childTnLst>
                              <p:par>
                                <p:cTn id="20" presetID="1" presetClass="entr" presetSubtype="0" fill="hold" nodeType="afterEffect">
                                  <p:stCondLst>
                                    <p:cond delay="2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610"/>
                            </p:stCondLst>
                            <p:childTnLst>
                              <p:par>
                                <p:cTn id="23" presetID="1" presetClass="entr" presetSubtype="0" fill="hold" nodeType="afterEffect">
                                  <p:stCondLst>
                                    <p:cond delay="2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810"/>
                            </p:stCondLst>
                            <p:childTnLst>
                              <p:par>
                                <p:cTn id="26" presetID="1" presetClass="entr" presetSubtype="0" fill="hold" nodeType="afterEffect">
                                  <p:stCondLst>
                                    <p:cond delay="2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1010"/>
                            </p:stCondLst>
                            <p:childTnLst>
                              <p:par>
                                <p:cTn id="29" presetID="1" presetClass="entr" presetSubtype="0" fill="hold" nodeType="afterEffect">
                                  <p:stCondLst>
                                    <p:cond delay="2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1210"/>
                            </p:stCondLst>
                            <p:childTnLst>
                              <p:par>
                                <p:cTn id="32" presetID="1" presetClass="entr" presetSubtype="0" fill="hold" nodeType="afterEffect">
                                  <p:stCondLst>
                                    <p:cond delay="20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Helvetica"/>
                <a:cs typeface="Helvetica"/>
              </a:rPr>
              <a:t>Handling 3D Objects: Learning</a:t>
            </a:r>
            <a:endParaRPr lang="en-US" dirty="0">
              <a:latin typeface="Helvetica"/>
              <a:cs typeface="Helvetica"/>
            </a:endParaRPr>
          </a:p>
        </p:txBody>
      </p:sp>
      <p:grpSp>
        <p:nvGrpSpPr>
          <p:cNvPr id="17" name="Group 16"/>
          <p:cNvGrpSpPr/>
          <p:nvPr/>
        </p:nvGrpSpPr>
        <p:grpSpPr>
          <a:xfrm>
            <a:off x="673386" y="1567156"/>
            <a:ext cx="3476568" cy="2999303"/>
            <a:chOff x="673386" y="1567156"/>
            <a:chExt cx="3476568" cy="2999303"/>
          </a:xfrm>
        </p:grpSpPr>
        <p:pic>
          <p:nvPicPr>
            <p:cNvPr id="5" name="Picture 4" descr="IMG_1726.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3386" y="1567156"/>
              <a:ext cx="3476568" cy="2607426"/>
            </a:xfrm>
            <a:prstGeom prst="rect">
              <a:avLst/>
            </a:prstGeom>
          </p:spPr>
        </p:pic>
        <p:sp>
          <p:nvSpPr>
            <p:cNvPr id="9" name="TextBox 8"/>
            <p:cNvSpPr txBox="1"/>
            <p:nvPr/>
          </p:nvSpPr>
          <p:spPr>
            <a:xfrm>
              <a:off x="673386" y="4197127"/>
              <a:ext cx="3397610" cy="369332"/>
            </a:xfrm>
            <a:prstGeom prst="rect">
              <a:avLst/>
            </a:prstGeom>
            <a:noFill/>
          </p:spPr>
          <p:txBody>
            <a:bodyPr wrap="none" rtlCol="0">
              <a:spAutoFit/>
            </a:bodyPr>
            <a:lstStyle/>
            <a:p>
              <a:r>
                <a:rPr lang="en-US" b="1" i="1" dirty="0" smtClean="0">
                  <a:latin typeface="Helvetica"/>
                  <a:cs typeface="Helvetica"/>
                </a:rPr>
                <a:t>Tagged from particular angle </a:t>
              </a:r>
              <a:endParaRPr lang="en-US" b="1" i="1" dirty="0">
                <a:latin typeface="Helvetica"/>
                <a:cs typeface="Helvetica"/>
              </a:endParaRPr>
            </a:p>
          </p:txBody>
        </p:sp>
      </p:grpSp>
      <p:grpSp>
        <p:nvGrpSpPr>
          <p:cNvPr id="18" name="Group 17"/>
          <p:cNvGrpSpPr/>
          <p:nvPr/>
        </p:nvGrpSpPr>
        <p:grpSpPr>
          <a:xfrm>
            <a:off x="4820808" y="1567157"/>
            <a:ext cx="3594065" cy="2994739"/>
            <a:chOff x="4820808" y="1567157"/>
            <a:chExt cx="3594065" cy="2994739"/>
          </a:xfrm>
        </p:grpSpPr>
        <p:pic>
          <p:nvPicPr>
            <p:cNvPr id="8" name="Picture 7" descr="IMG_1723.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0808" y="1567157"/>
              <a:ext cx="3476567" cy="2607425"/>
            </a:xfrm>
            <a:prstGeom prst="rect">
              <a:avLst/>
            </a:prstGeom>
          </p:spPr>
        </p:pic>
        <p:sp>
          <p:nvSpPr>
            <p:cNvPr id="10" name="TextBox 9"/>
            <p:cNvSpPr txBox="1"/>
            <p:nvPr/>
          </p:nvSpPr>
          <p:spPr>
            <a:xfrm>
              <a:off x="4820808" y="4192564"/>
              <a:ext cx="3594065" cy="369332"/>
            </a:xfrm>
            <a:prstGeom prst="rect">
              <a:avLst/>
            </a:prstGeom>
            <a:noFill/>
          </p:spPr>
          <p:txBody>
            <a:bodyPr wrap="none" rtlCol="0">
              <a:spAutoFit/>
            </a:bodyPr>
            <a:lstStyle/>
            <a:p>
              <a:r>
                <a:rPr lang="en-US" b="1" i="1" dirty="0" smtClean="0">
                  <a:latin typeface="Helvetica"/>
                  <a:cs typeface="Helvetica"/>
                </a:rPr>
                <a:t>Retrieving from different angle </a:t>
              </a:r>
              <a:endParaRPr lang="en-US" b="1" i="1" dirty="0">
                <a:latin typeface="Helvetica"/>
                <a:cs typeface="Helvetica"/>
              </a:endParaRPr>
            </a:p>
          </p:txBody>
        </p:sp>
      </p:grpSp>
      <p:pic>
        <p:nvPicPr>
          <p:cNvPr id="4" name="Picture 3" descr="IMG_1727.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0767" y="4963227"/>
            <a:ext cx="2371000" cy="177825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57883" y="1567156"/>
            <a:ext cx="1010808" cy="101080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90607" y="4566459"/>
            <a:ext cx="1026794" cy="909643"/>
          </a:xfrm>
          <a:prstGeom prst="rect">
            <a:avLst/>
          </a:prstGeom>
        </p:spPr>
      </p:pic>
      <p:grpSp>
        <p:nvGrpSpPr>
          <p:cNvPr id="24" name="Group 23"/>
          <p:cNvGrpSpPr/>
          <p:nvPr/>
        </p:nvGrpSpPr>
        <p:grpSpPr>
          <a:xfrm>
            <a:off x="2681767" y="4561896"/>
            <a:ext cx="3392517" cy="2187246"/>
            <a:chOff x="2681767" y="4561896"/>
            <a:chExt cx="3392517" cy="2187246"/>
          </a:xfrm>
        </p:grpSpPr>
        <p:grpSp>
          <p:nvGrpSpPr>
            <p:cNvPr id="19" name="Group 18"/>
            <p:cNvGrpSpPr/>
            <p:nvPr/>
          </p:nvGrpSpPr>
          <p:grpSpPr>
            <a:xfrm>
              <a:off x="3354963" y="4561896"/>
              <a:ext cx="2719321" cy="2187246"/>
              <a:chOff x="3354963" y="4561896"/>
              <a:chExt cx="2719321" cy="2187246"/>
            </a:xfrm>
          </p:grpSpPr>
          <p:pic>
            <p:nvPicPr>
              <p:cNvPr id="6" name="Picture 5" descr="IMG_1725.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54963" y="4970892"/>
                <a:ext cx="2370999" cy="177825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7490" y="4561896"/>
                <a:ext cx="1026794" cy="909643"/>
              </a:xfrm>
              <a:prstGeom prst="rect">
                <a:avLst/>
              </a:prstGeom>
            </p:spPr>
          </p:pic>
        </p:grpSp>
        <p:sp>
          <p:nvSpPr>
            <p:cNvPr id="21" name="Right Arrow 20"/>
            <p:cNvSpPr/>
            <p:nvPr/>
          </p:nvSpPr>
          <p:spPr>
            <a:xfrm>
              <a:off x="2681767" y="5795778"/>
              <a:ext cx="673196" cy="418810"/>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25" name="Group 24"/>
          <p:cNvGrpSpPr/>
          <p:nvPr/>
        </p:nvGrpSpPr>
        <p:grpSpPr>
          <a:xfrm>
            <a:off x="5737686" y="4508405"/>
            <a:ext cx="3406314" cy="2233072"/>
            <a:chOff x="5737686" y="4508405"/>
            <a:chExt cx="3406314" cy="2233072"/>
          </a:xfrm>
        </p:grpSpPr>
        <p:grpSp>
          <p:nvGrpSpPr>
            <p:cNvPr id="20" name="Group 19"/>
            <p:cNvGrpSpPr/>
            <p:nvPr/>
          </p:nvGrpSpPr>
          <p:grpSpPr>
            <a:xfrm>
              <a:off x="6421785" y="4508405"/>
              <a:ext cx="2722215" cy="2233072"/>
              <a:chOff x="6421785" y="4508405"/>
              <a:chExt cx="2722215" cy="2233072"/>
            </a:xfrm>
          </p:grpSpPr>
          <p:pic>
            <p:nvPicPr>
              <p:cNvPr id="7" name="Picture 6" descr="IMG_1724.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1785" y="4970892"/>
                <a:ext cx="2360779" cy="177058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17206" y="4508405"/>
                <a:ext cx="1026794" cy="909643"/>
              </a:xfrm>
              <a:prstGeom prst="rect">
                <a:avLst/>
              </a:prstGeom>
            </p:spPr>
          </p:pic>
        </p:grpSp>
        <p:sp>
          <p:nvSpPr>
            <p:cNvPr id="22" name="Right Arrow 21"/>
            <p:cNvSpPr/>
            <p:nvPr/>
          </p:nvSpPr>
          <p:spPr>
            <a:xfrm>
              <a:off x="5737686" y="5795778"/>
              <a:ext cx="673196" cy="418810"/>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grpSp>
        <p:nvGrpSpPr>
          <p:cNvPr id="26" name="Group 25"/>
          <p:cNvGrpSpPr/>
          <p:nvPr/>
        </p:nvGrpSpPr>
        <p:grpSpPr>
          <a:xfrm>
            <a:off x="6962025" y="1002500"/>
            <a:ext cx="1913938" cy="3925481"/>
            <a:chOff x="6962025" y="1002500"/>
            <a:chExt cx="1913938" cy="3925481"/>
          </a:xfrm>
        </p:grpSpPr>
        <p:pic>
          <p:nvPicPr>
            <p:cNvPr id="16" name="Picture 15"/>
            <p:cNvPicPr>
              <a:picLocks noChangeAspect="1"/>
            </p:cNvPicPr>
            <p:nvPr/>
          </p:nvPicPr>
          <p:blipFill>
            <a:blip r:embed="rId9"/>
            <a:stretch>
              <a:fillRect/>
            </a:stretch>
          </p:blipFill>
          <p:spPr>
            <a:xfrm>
              <a:off x="6962025" y="1002500"/>
              <a:ext cx="1913938" cy="1695569"/>
            </a:xfrm>
            <a:prstGeom prst="rect">
              <a:avLst/>
            </a:prstGeom>
          </p:spPr>
        </p:pic>
        <p:sp>
          <p:nvSpPr>
            <p:cNvPr id="23" name="Right Arrow 22"/>
            <p:cNvSpPr/>
            <p:nvPr/>
          </p:nvSpPr>
          <p:spPr>
            <a:xfrm rot="16200000">
              <a:off x="7266863" y="4475194"/>
              <a:ext cx="461160" cy="444414"/>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spTree>
    <p:extLst>
      <p:ext uri="{BB962C8B-B14F-4D97-AF65-F5344CB8AC3E}">
        <p14:creationId xmlns:p14="http://schemas.microsoft.com/office/powerpoint/2010/main" val="17014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5469169" y="2960958"/>
            <a:ext cx="1177050" cy="276999"/>
          </a:xfrm>
          <a:prstGeom prst="rect">
            <a:avLst/>
          </a:prstGeom>
          <a:noFill/>
          <a:effectLst/>
        </p:spPr>
        <p:txBody>
          <a:bodyPr wrap="none" rtlCol="0">
            <a:spAutoFit/>
          </a:bodyPr>
          <a:lstStyle/>
          <a:p>
            <a:pPr algn="ctr"/>
            <a:r>
              <a:rPr lang="en-US" sz="1200" dirty="0" smtClean="0">
                <a:solidFill>
                  <a:srgbClr val="FFFFFF"/>
                </a:solidFill>
                <a:latin typeface="Helvetica"/>
                <a:cs typeface="Helvetica"/>
              </a:rPr>
              <a:t>Annotation DB</a:t>
            </a:r>
            <a:endParaRPr lang="en-US" sz="1200" dirty="0">
              <a:solidFill>
                <a:srgbClr val="FFFFFF"/>
              </a:solidFill>
              <a:latin typeface="Helvetica"/>
              <a:cs typeface="Helvetica"/>
            </a:endParaRPr>
          </a:p>
        </p:txBody>
      </p:sp>
      <p:grpSp>
        <p:nvGrpSpPr>
          <p:cNvPr id="992" name="Group 991"/>
          <p:cNvGrpSpPr/>
          <p:nvPr/>
        </p:nvGrpSpPr>
        <p:grpSpPr>
          <a:xfrm>
            <a:off x="3319643" y="2761735"/>
            <a:ext cx="4314083" cy="3034817"/>
            <a:chOff x="3319643" y="2761735"/>
            <a:chExt cx="4314083" cy="3034817"/>
          </a:xfrm>
          <a:effectLst/>
        </p:grpSpPr>
        <p:sp>
          <p:nvSpPr>
            <p:cNvPr id="94" name="Rectangle 93"/>
            <p:cNvSpPr/>
            <p:nvPr/>
          </p:nvSpPr>
          <p:spPr>
            <a:xfrm>
              <a:off x="5303343" y="2761735"/>
              <a:ext cx="2330383" cy="1050160"/>
            </a:xfrm>
            <a:prstGeom prst="rect">
              <a:avLst/>
            </a:prstGeom>
            <a:solidFill>
              <a:srgbClr val="D9D9D9"/>
            </a:solidFill>
            <a:ln w="9525" cmpd="sng">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Helvetica"/>
                <a:cs typeface="Helvetica"/>
              </a:endParaRPr>
            </a:p>
          </p:txBody>
        </p:sp>
        <p:sp>
          <p:nvSpPr>
            <p:cNvPr id="96" name="Can 95"/>
            <p:cNvSpPr/>
            <p:nvPr/>
          </p:nvSpPr>
          <p:spPr>
            <a:xfrm>
              <a:off x="5476676" y="2832251"/>
              <a:ext cx="1142514" cy="485023"/>
            </a:xfrm>
            <a:prstGeom prst="can">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a:cs typeface="Helvetica"/>
                </a:rPr>
                <a:t>Annotation DB</a:t>
              </a:r>
              <a:endParaRPr lang="en-US" sz="1200" dirty="0">
                <a:latin typeface="Helvetica"/>
                <a:cs typeface="Helvetica"/>
              </a:endParaRPr>
            </a:p>
          </p:txBody>
        </p:sp>
        <p:grpSp>
          <p:nvGrpSpPr>
            <p:cNvPr id="70" name="Group 69"/>
            <p:cNvGrpSpPr/>
            <p:nvPr/>
          </p:nvGrpSpPr>
          <p:grpSpPr>
            <a:xfrm>
              <a:off x="3319643" y="3099458"/>
              <a:ext cx="2149526" cy="2697094"/>
              <a:chOff x="3319643" y="3099458"/>
              <a:chExt cx="2149526" cy="2697094"/>
            </a:xfrm>
          </p:grpSpPr>
          <p:sp>
            <p:nvSpPr>
              <p:cNvPr id="163" name="Rounded Rectangle 162"/>
              <p:cNvSpPr/>
              <p:nvPr/>
            </p:nvSpPr>
            <p:spPr>
              <a:xfrm>
                <a:off x="3319643" y="5503944"/>
                <a:ext cx="660728" cy="292608"/>
              </a:xfrm>
              <a:prstGeom prst="roundRect">
                <a:avLst/>
              </a:prstGeom>
              <a:solidFill>
                <a:schemeClr val="accent3"/>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SURF</a:t>
                </a:r>
                <a:endParaRPr lang="en-US" sz="1200" dirty="0">
                  <a:solidFill>
                    <a:schemeClr val="bg1"/>
                  </a:solidFill>
                  <a:latin typeface="Helvetica"/>
                  <a:cs typeface="Helvetica"/>
                </a:endParaRPr>
              </a:p>
            </p:txBody>
          </p:sp>
          <p:cxnSp>
            <p:nvCxnSpPr>
              <p:cNvPr id="198" name="Elbow Connector 197"/>
              <p:cNvCxnSpPr>
                <a:stCxn id="163" idx="0"/>
                <a:endCxn id="97" idx="1"/>
              </p:cNvCxnSpPr>
              <p:nvPr/>
            </p:nvCxnSpPr>
            <p:spPr>
              <a:xfrm rot="5400000" flipH="1" flipV="1">
                <a:off x="3357345" y="3392120"/>
                <a:ext cx="2404486" cy="1819162"/>
              </a:xfrm>
              <a:prstGeom prst="bentConnector2">
                <a:avLst/>
              </a:prstGeom>
              <a:ln w="28575"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grpSp>
        <p:nvGrpSpPr>
          <p:cNvPr id="64" name="Group 63"/>
          <p:cNvGrpSpPr/>
          <p:nvPr/>
        </p:nvGrpSpPr>
        <p:grpSpPr>
          <a:xfrm>
            <a:off x="471195" y="5398214"/>
            <a:ext cx="2848448" cy="519721"/>
            <a:chOff x="471195" y="5398214"/>
            <a:chExt cx="2848448" cy="519721"/>
          </a:xfrm>
          <a:effectLst/>
        </p:grpSpPr>
        <p:sp>
          <p:nvSpPr>
            <p:cNvPr id="150" name="TextBox 149"/>
            <p:cNvSpPr txBox="1"/>
            <p:nvPr/>
          </p:nvSpPr>
          <p:spPr>
            <a:xfrm>
              <a:off x="795636" y="5398214"/>
              <a:ext cx="1874986" cy="276999"/>
            </a:xfrm>
            <a:prstGeom prst="rect">
              <a:avLst/>
            </a:prstGeom>
            <a:noFill/>
            <a:effectLst/>
          </p:spPr>
          <p:txBody>
            <a:bodyPr wrap="square" rtlCol="0">
              <a:spAutoFit/>
            </a:bodyPr>
            <a:lstStyle/>
            <a:p>
              <a:pPr algn="ctr"/>
              <a:r>
                <a:rPr lang="en-US" sz="1200" dirty="0">
                  <a:latin typeface="Helvetica"/>
                  <a:cs typeface="Helvetica"/>
                </a:rPr>
                <a:t>(</a:t>
              </a:r>
              <a:r>
                <a:rPr lang="en-US" sz="1200" dirty="0" smtClean="0">
                  <a:latin typeface="Helvetica"/>
                  <a:cs typeface="Helvetica"/>
                </a:rPr>
                <a:t>image, “Botanist”</a:t>
              </a:r>
              <a:r>
                <a:rPr lang="en-US" sz="1200" dirty="0">
                  <a:latin typeface="Helvetica"/>
                  <a:cs typeface="Helvetica"/>
                </a:rPr>
                <a:t>)</a:t>
              </a:r>
            </a:p>
          </p:txBody>
        </p:sp>
        <p:cxnSp>
          <p:nvCxnSpPr>
            <p:cNvPr id="161" name="Straight Arrow Connector 160"/>
            <p:cNvCxnSpPr>
              <a:stCxn id="225" idx="3"/>
              <a:endCxn id="163" idx="1"/>
            </p:cNvCxnSpPr>
            <p:nvPr/>
          </p:nvCxnSpPr>
          <p:spPr>
            <a:xfrm flipV="1">
              <a:off x="876216" y="5650248"/>
              <a:ext cx="2443427" cy="12313"/>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pic>
          <p:nvPicPr>
            <p:cNvPr id="225" name="Picture 2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195" y="5407185"/>
              <a:ext cx="400717" cy="510750"/>
            </a:xfrm>
            <a:prstGeom prst="rect">
              <a:avLst/>
            </a:prstGeom>
            <a:ln>
              <a:solidFill>
                <a:schemeClr val="bg1">
                  <a:lumMod val="85000"/>
                </a:schemeClr>
              </a:solidFill>
            </a:ln>
          </p:spPr>
        </p:pic>
      </p:grpSp>
      <p:grpSp>
        <p:nvGrpSpPr>
          <p:cNvPr id="31" name="Group 30"/>
          <p:cNvGrpSpPr/>
          <p:nvPr/>
        </p:nvGrpSpPr>
        <p:grpSpPr>
          <a:xfrm>
            <a:off x="530187" y="3073899"/>
            <a:ext cx="1813525" cy="886695"/>
            <a:chOff x="530187" y="3073899"/>
            <a:chExt cx="1813525" cy="886695"/>
          </a:xfrm>
          <a:effectLst/>
        </p:grpSpPr>
        <p:grpSp>
          <p:nvGrpSpPr>
            <p:cNvPr id="17" name="Group 16"/>
            <p:cNvGrpSpPr/>
            <p:nvPr/>
          </p:nvGrpSpPr>
          <p:grpSpPr>
            <a:xfrm>
              <a:off x="530187" y="3073899"/>
              <a:ext cx="1813525" cy="886695"/>
              <a:chOff x="530187" y="3073899"/>
              <a:chExt cx="1813525" cy="886695"/>
            </a:xfrm>
          </p:grpSpPr>
          <p:grpSp>
            <p:nvGrpSpPr>
              <p:cNvPr id="143" name="Group 177"/>
              <p:cNvGrpSpPr/>
              <p:nvPr/>
            </p:nvGrpSpPr>
            <p:grpSpPr>
              <a:xfrm rot="13462745">
                <a:off x="530187" y="3232806"/>
                <a:ext cx="636745" cy="587269"/>
                <a:chOff x="307019" y="1881060"/>
                <a:chExt cx="692798" cy="1068934"/>
              </a:xfrm>
              <a:effectLst/>
            </p:grpSpPr>
            <p:grpSp>
              <p:nvGrpSpPr>
                <p:cNvPr id="144" name="Group 178"/>
                <p:cNvGrpSpPr/>
                <p:nvPr/>
              </p:nvGrpSpPr>
              <p:grpSpPr>
                <a:xfrm>
                  <a:off x="307019" y="1881060"/>
                  <a:ext cx="692797" cy="1068934"/>
                  <a:chOff x="1256763" y="2238947"/>
                  <a:chExt cx="692797" cy="1068934"/>
                </a:xfrm>
              </p:grpSpPr>
              <p:cxnSp>
                <p:nvCxnSpPr>
                  <p:cNvPr id="146" name="Straight Connector 145"/>
                  <p:cNvCxnSpPr/>
                  <p:nvPr/>
                </p:nvCxnSpPr>
                <p:spPr>
                  <a:xfrm>
                    <a:off x="1256763" y="2518927"/>
                    <a:ext cx="309840" cy="788954"/>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7" name="Straight Connector 146"/>
                  <p:cNvCxnSpPr/>
                  <p:nvPr/>
                </p:nvCxnSpPr>
                <p:spPr>
                  <a:xfrm flipH="1">
                    <a:off x="1566604" y="2529625"/>
                    <a:ext cx="382956" cy="778256"/>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8" name="Straight Connector 147"/>
                  <p:cNvCxnSpPr/>
                  <p:nvPr/>
                </p:nvCxnSpPr>
                <p:spPr>
                  <a:xfrm flipH="1">
                    <a:off x="1576033" y="2238947"/>
                    <a:ext cx="332887" cy="1049532"/>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9" name="Straight Connector 148"/>
                  <p:cNvCxnSpPr/>
                  <p:nvPr/>
                </p:nvCxnSpPr>
                <p:spPr>
                  <a:xfrm>
                    <a:off x="1256763" y="2238947"/>
                    <a:ext cx="303221" cy="1068934"/>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sp>
              <p:nvSpPr>
                <p:cNvPr id="145" name="Rectangle 144"/>
                <p:cNvSpPr/>
                <p:nvPr/>
              </p:nvSpPr>
              <p:spPr>
                <a:xfrm>
                  <a:off x="307019" y="1881060"/>
                  <a:ext cx="692798" cy="279980"/>
                </a:xfrm>
                <a:prstGeom prst="rect">
                  <a:avLst/>
                </a:prstGeom>
                <a:noFill/>
                <a:ln w="12700" cap="flat" cmpd="sng" algn="ctr">
                  <a:solidFill>
                    <a:schemeClr val="bg1">
                      <a:lumMod val="7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sp>
            <p:nvSpPr>
              <p:cNvPr id="202" name="TextBox 201"/>
              <p:cNvSpPr txBox="1"/>
              <p:nvPr/>
            </p:nvSpPr>
            <p:spPr>
              <a:xfrm>
                <a:off x="1450456" y="3652817"/>
                <a:ext cx="893256" cy="307777"/>
              </a:xfrm>
              <a:prstGeom prst="rect">
                <a:avLst/>
              </a:prstGeom>
              <a:noFill/>
              <a:effectLst/>
            </p:spPr>
            <p:txBody>
              <a:bodyPr wrap="none" rtlCol="0">
                <a:spAutoFit/>
              </a:bodyPr>
              <a:lstStyle/>
              <a:p>
                <a:pPr algn="ctr"/>
                <a:r>
                  <a:rPr lang="en-US" sz="1400" b="1" dirty="0" smtClean="0">
                    <a:latin typeface="Helvetica"/>
                    <a:cs typeface="Helvetica"/>
                  </a:rPr>
                  <a:t>Retrieve</a:t>
                </a:r>
                <a:endParaRPr lang="en-US" sz="1400" b="1" dirty="0">
                  <a:latin typeface="Helvetica"/>
                  <a:cs typeface="Helvetica"/>
                </a:endParaRPr>
              </a:p>
            </p:txBody>
          </p:sp>
          <p:pic>
            <p:nvPicPr>
              <p:cNvPr id="151" name="Picture 1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3450544" flipH="1">
                <a:off x="728775" y="3073899"/>
                <a:ext cx="749812" cy="397400"/>
              </a:xfrm>
              <a:prstGeom prst="rect">
                <a:avLst/>
              </a:prstGeom>
              <a:effectLst/>
            </p:spPr>
          </p:pic>
        </p:grpSp>
        <p:pic>
          <p:nvPicPr>
            <p:cNvPr id="230" name="Picture 2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3088" y="3120537"/>
              <a:ext cx="224737" cy="286449"/>
            </a:xfrm>
            <a:prstGeom prst="rect">
              <a:avLst/>
            </a:prstGeom>
          </p:spPr>
        </p:pic>
      </p:grpSp>
      <p:sp>
        <p:nvSpPr>
          <p:cNvPr id="141" name="TextBox 140"/>
          <p:cNvSpPr txBox="1"/>
          <p:nvPr/>
        </p:nvSpPr>
        <p:spPr>
          <a:xfrm>
            <a:off x="1320977" y="2375043"/>
            <a:ext cx="1381809" cy="276999"/>
          </a:xfrm>
          <a:prstGeom prst="rect">
            <a:avLst/>
          </a:prstGeom>
          <a:noFill/>
          <a:effectLst/>
        </p:spPr>
        <p:txBody>
          <a:bodyPr wrap="none" rtlCol="0">
            <a:spAutoFit/>
          </a:bodyPr>
          <a:lstStyle/>
          <a:p>
            <a:pPr algn="ctr"/>
            <a:r>
              <a:rPr lang="en-US" sz="1200" dirty="0">
                <a:latin typeface="Helvetica"/>
                <a:cs typeface="Helvetica"/>
              </a:rPr>
              <a:t>(</a:t>
            </a:r>
            <a:r>
              <a:rPr lang="en-US" sz="1200" dirty="0" smtClean="0">
                <a:latin typeface="Helvetica"/>
                <a:cs typeface="Helvetica"/>
              </a:rPr>
              <a:t>frames, sensors)</a:t>
            </a:r>
            <a:endParaRPr lang="en-US" sz="1200" dirty="0">
              <a:latin typeface="Helvetica"/>
              <a:cs typeface="Helvetica"/>
            </a:endParaRPr>
          </a:p>
        </p:txBody>
      </p:sp>
      <p:grpSp>
        <p:nvGrpSpPr>
          <p:cNvPr id="30" name="Group 29"/>
          <p:cNvGrpSpPr/>
          <p:nvPr/>
        </p:nvGrpSpPr>
        <p:grpSpPr>
          <a:xfrm>
            <a:off x="547610" y="4270846"/>
            <a:ext cx="1848293" cy="892688"/>
            <a:chOff x="547610" y="4270846"/>
            <a:chExt cx="1848293" cy="892688"/>
          </a:xfrm>
          <a:effectLst/>
        </p:grpSpPr>
        <p:sp>
          <p:nvSpPr>
            <p:cNvPr id="142" name="TextBox 141"/>
            <p:cNvSpPr txBox="1"/>
            <p:nvPr/>
          </p:nvSpPr>
          <p:spPr>
            <a:xfrm>
              <a:off x="1428972" y="4270846"/>
              <a:ext cx="966931" cy="307777"/>
            </a:xfrm>
            <a:prstGeom prst="rect">
              <a:avLst/>
            </a:prstGeom>
            <a:noFill/>
            <a:effectLst/>
          </p:spPr>
          <p:txBody>
            <a:bodyPr wrap="none" rtlCol="0">
              <a:spAutoFit/>
            </a:bodyPr>
            <a:lstStyle/>
            <a:p>
              <a:pPr algn="ctr"/>
              <a:r>
                <a:rPr lang="en-US" sz="1400" b="1" dirty="0" smtClean="0">
                  <a:latin typeface="Helvetica"/>
                  <a:cs typeface="Helvetica"/>
                </a:rPr>
                <a:t>Annotate</a:t>
              </a:r>
              <a:endParaRPr lang="en-US" sz="1400" b="1" dirty="0">
                <a:latin typeface="Helvetica"/>
                <a:cs typeface="Helvetica"/>
              </a:endParaRPr>
            </a:p>
          </p:txBody>
        </p:sp>
        <p:grpSp>
          <p:nvGrpSpPr>
            <p:cNvPr id="152" name="Group 201"/>
            <p:cNvGrpSpPr/>
            <p:nvPr/>
          </p:nvGrpSpPr>
          <p:grpSpPr>
            <a:xfrm rot="18900064">
              <a:off x="547610" y="4299367"/>
              <a:ext cx="636745" cy="587269"/>
              <a:chOff x="307019" y="1881060"/>
              <a:chExt cx="692798" cy="1068934"/>
            </a:xfrm>
            <a:effectLst/>
          </p:grpSpPr>
          <p:sp>
            <p:nvSpPr>
              <p:cNvPr id="154" name="Rectangle 153"/>
              <p:cNvSpPr/>
              <p:nvPr/>
            </p:nvSpPr>
            <p:spPr>
              <a:xfrm>
                <a:off x="307019" y="1881060"/>
                <a:ext cx="692798" cy="279980"/>
              </a:xfrm>
              <a:prstGeom prst="rect">
                <a:avLst/>
              </a:prstGeom>
              <a:noFill/>
              <a:ln w="12700" cap="flat" cmpd="sng" algn="ctr">
                <a:solidFill>
                  <a:srgbClr val="BFBFB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53" name="Group 203"/>
              <p:cNvGrpSpPr/>
              <p:nvPr/>
            </p:nvGrpSpPr>
            <p:grpSpPr>
              <a:xfrm>
                <a:off x="307019" y="1881060"/>
                <a:ext cx="692797" cy="1068934"/>
                <a:chOff x="1256763" y="2238947"/>
                <a:chExt cx="692797" cy="1068934"/>
              </a:xfrm>
            </p:grpSpPr>
            <p:cxnSp>
              <p:nvCxnSpPr>
                <p:cNvPr id="156" name="Straight Connector 155"/>
                <p:cNvCxnSpPr/>
                <p:nvPr/>
              </p:nvCxnSpPr>
              <p:spPr>
                <a:xfrm flipH="1">
                  <a:off x="1566604" y="2529625"/>
                  <a:ext cx="382956" cy="778256"/>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flipH="1">
                  <a:off x="1576033" y="2238947"/>
                  <a:ext cx="332887" cy="1049532"/>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8" name="Straight Connector 157"/>
                <p:cNvCxnSpPr/>
                <p:nvPr/>
              </p:nvCxnSpPr>
              <p:spPr>
                <a:xfrm>
                  <a:off x="1256763" y="2238947"/>
                  <a:ext cx="303221" cy="1068934"/>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1256763" y="2518927"/>
                  <a:ext cx="309840" cy="788954"/>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grpSp>
        <p:pic>
          <p:nvPicPr>
            <p:cNvPr id="231" name="Picture 23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66475" y="4709752"/>
              <a:ext cx="312392" cy="398172"/>
            </a:xfrm>
            <a:prstGeom prst="rect">
              <a:avLst/>
            </a:prstGeom>
          </p:spPr>
        </p:pic>
        <p:pic>
          <p:nvPicPr>
            <p:cNvPr id="234" name="Picture 23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8963291" flipH="1">
              <a:off x="638475" y="4652090"/>
              <a:ext cx="964991" cy="511444"/>
            </a:xfrm>
            <a:prstGeom prst="rect">
              <a:avLst/>
            </a:prstGeom>
            <a:effectLst/>
          </p:spPr>
        </p:pic>
      </p:grpSp>
      <p:sp>
        <p:nvSpPr>
          <p:cNvPr id="12" name="Title 11"/>
          <p:cNvSpPr>
            <a:spLocks noGrp="1"/>
          </p:cNvSpPr>
          <p:nvPr>
            <p:ph type="title"/>
          </p:nvPr>
        </p:nvSpPr>
        <p:spPr>
          <a:effectLst/>
        </p:spPr>
        <p:txBody>
          <a:bodyPr>
            <a:normAutofit fontScale="90000"/>
          </a:bodyPr>
          <a:lstStyle/>
          <a:p>
            <a:r>
              <a:rPr lang="en-US" dirty="0" smtClean="0">
                <a:latin typeface="Helvetica"/>
                <a:cs typeface="Helvetica"/>
              </a:rPr>
              <a:t>OverLay: Converged Architecture</a:t>
            </a:r>
            <a:endParaRPr lang="en-US" dirty="0">
              <a:latin typeface="Helvetica"/>
              <a:cs typeface="Helvetica"/>
            </a:endParaRPr>
          </a:p>
        </p:txBody>
      </p:sp>
      <p:grpSp>
        <p:nvGrpSpPr>
          <p:cNvPr id="76" name="Group 75"/>
          <p:cNvGrpSpPr/>
          <p:nvPr/>
        </p:nvGrpSpPr>
        <p:grpSpPr>
          <a:xfrm>
            <a:off x="5229877" y="3297737"/>
            <a:ext cx="3366895" cy="2270925"/>
            <a:chOff x="5229877" y="3297737"/>
            <a:chExt cx="3366895" cy="2270925"/>
          </a:xfrm>
          <a:effectLst/>
        </p:grpSpPr>
        <p:grpSp>
          <p:nvGrpSpPr>
            <p:cNvPr id="24" name="Group 23"/>
            <p:cNvGrpSpPr/>
            <p:nvPr/>
          </p:nvGrpSpPr>
          <p:grpSpPr>
            <a:xfrm>
              <a:off x="6323923" y="4294234"/>
              <a:ext cx="2272849" cy="1274428"/>
              <a:chOff x="6323923" y="4294234"/>
              <a:chExt cx="2272849" cy="1274428"/>
            </a:xfrm>
          </p:grpSpPr>
          <p:grpSp>
            <p:nvGrpSpPr>
              <p:cNvPr id="22" name="Group 21"/>
              <p:cNvGrpSpPr/>
              <p:nvPr/>
            </p:nvGrpSpPr>
            <p:grpSpPr>
              <a:xfrm>
                <a:off x="6323923" y="4454053"/>
                <a:ext cx="2272849" cy="1114609"/>
                <a:chOff x="6323923" y="4454053"/>
                <a:chExt cx="2272849" cy="1114609"/>
              </a:xfrm>
            </p:grpSpPr>
            <p:grpSp>
              <p:nvGrpSpPr>
                <p:cNvPr id="125" name="Group 59"/>
                <p:cNvGrpSpPr/>
                <p:nvPr/>
              </p:nvGrpSpPr>
              <p:grpSpPr>
                <a:xfrm>
                  <a:off x="6323923" y="4498098"/>
                  <a:ext cx="1983371" cy="1070564"/>
                  <a:chOff x="3005281" y="2523288"/>
                  <a:chExt cx="1983371" cy="1070564"/>
                </a:xfrm>
              </p:grpSpPr>
              <p:sp>
                <p:nvSpPr>
                  <p:cNvPr id="128" name="Rectangle 127"/>
                  <p:cNvSpPr/>
                  <p:nvPr/>
                </p:nvSpPr>
                <p:spPr>
                  <a:xfrm>
                    <a:off x="3005281" y="2523288"/>
                    <a:ext cx="1983371" cy="1070564"/>
                  </a:xfrm>
                  <a:prstGeom prst="rect">
                    <a:avLst/>
                  </a:prstGeom>
                  <a:solidFill>
                    <a:schemeClr val="bg1">
                      <a:lumMod val="85000"/>
                    </a:schemeClr>
                  </a:solidFill>
                  <a:ln w="9525" cmpd="sng">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Helvetica"/>
                      <a:cs typeface="Helvetica"/>
                    </a:endParaRPr>
                  </a:p>
                </p:txBody>
              </p:sp>
              <p:sp>
                <p:nvSpPr>
                  <p:cNvPr id="129" name="Rounded Rectangle 128"/>
                  <p:cNvSpPr/>
                  <p:nvPr/>
                </p:nvSpPr>
                <p:spPr>
                  <a:xfrm>
                    <a:off x="3129998" y="2768117"/>
                    <a:ext cx="1369977" cy="292608"/>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Micro-trajectory</a:t>
                    </a:r>
                    <a:endParaRPr lang="en-US" sz="1200" dirty="0">
                      <a:solidFill>
                        <a:schemeClr val="bg1"/>
                      </a:solidFill>
                      <a:latin typeface="Helvetica"/>
                      <a:cs typeface="Helvetica"/>
                    </a:endParaRPr>
                  </a:p>
                </p:txBody>
              </p:sp>
              <p:sp>
                <p:nvSpPr>
                  <p:cNvPr id="130" name="Rounded Rectangle 129"/>
                  <p:cNvSpPr/>
                  <p:nvPr/>
                </p:nvSpPr>
                <p:spPr>
                  <a:xfrm>
                    <a:off x="3488368" y="3205886"/>
                    <a:ext cx="1452700" cy="292608"/>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Spatial reasoning</a:t>
                    </a:r>
                    <a:endParaRPr lang="en-US" sz="1200" dirty="0">
                      <a:solidFill>
                        <a:schemeClr val="bg1"/>
                      </a:solidFill>
                      <a:latin typeface="Helvetica"/>
                      <a:cs typeface="Helvetica"/>
                    </a:endParaRPr>
                  </a:p>
                </p:txBody>
              </p:sp>
              <p:cxnSp>
                <p:nvCxnSpPr>
                  <p:cNvPr id="133" name="Elbow Connector 132"/>
                  <p:cNvCxnSpPr>
                    <a:stCxn id="129" idx="3"/>
                  </p:cNvCxnSpPr>
                  <p:nvPr/>
                </p:nvCxnSpPr>
                <p:spPr>
                  <a:xfrm>
                    <a:off x="4499975" y="2914421"/>
                    <a:ext cx="152539" cy="288931"/>
                  </a:xfrm>
                  <a:prstGeom prst="bentConnector2">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30" idx="1"/>
                  </p:cNvCxnSpPr>
                  <p:nvPr/>
                </p:nvCxnSpPr>
                <p:spPr>
                  <a:xfrm rot="10800000">
                    <a:off x="3368452" y="3060726"/>
                    <a:ext cx="119916" cy="291464"/>
                  </a:xfrm>
                  <a:prstGeom prst="bentConnector2">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5" name="TextBox 214"/>
                <p:cNvSpPr txBox="1"/>
                <p:nvPr/>
              </p:nvSpPr>
              <p:spPr>
                <a:xfrm>
                  <a:off x="6961287" y="4454053"/>
                  <a:ext cx="1635485" cy="246221"/>
                </a:xfrm>
                <a:prstGeom prst="rect">
                  <a:avLst/>
                </a:prstGeom>
                <a:noFill/>
                <a:effectLst/>
              </p:spPr>
              <p:txBody>
                <a:bodyPr wrap="square" rtlCol="0">
                  <a:spAutoFit/>
                </a:bodyPr>
                <a:lstStyle/>
                <a:p>
                  <a:pPr algn="ctr"/>
                  <a:r>
                    <a:rPr lang="en-US" sz="1000" dirty="0" smtClean="0">
                      <a:latin typeface="Helvetica"/>
                      <a:cs typeface="Helvetica"/>
                    </a:rPr>
                    <a:t>Visual Geometry</a:t>
                  </a:r>
                  <a:endParaRPr lang="en-US" sz="1000" dirty="0">
                    <a:latin typeface="Helvetica"/>
                    <a:cs typeface="Helvetica"/>
                  </a:endParaRPr>
                </a:p>
              </p:txBody>
            </p:sp>
          </p:grpSp>
          <p:cxnSp>
            <p:nvCxnSpPr>
              <p:cNvPr id="136" name="Straight Arrow Connector 135"/>
              <p:cNvCxnSpPr/>
              <p:nvPr/>
            </p:nvCxnSpPr>
            <p:spPr>
              <a:xfrm flipV="1">
                <a:off x="6565175" y="4294234"/>
                <a:ext cx="3630" cy="44869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5229877" y="3297737"/>
              <a:ext cx="1551471" cy="996497"/>
              <a:chOff x="5229877" y="3297737"/>
              <a:chExt cx="1551471" cy="996497"/>
            </a:xfrm>
          </p:grpSpPr>
          <p:sp>
            <p:nvSpPr>
              <p:cNvPr id="120" name="Rounded Rectangle 119"/>
              <p:cNvSpPr/>
              <p:nvPr/>
            </p:nvSpPr>
            <p:spPr>
              <a:xfrm>
                <a:off x="5229877" y="4001782"/>
                <a:ext cx="1551471" cy="292452"/>
              </a:xfrm>
              <a:prstGeom prst="roundRect">
                <a:avLst/>
              </a:prstGeom>
              <a:solidFill>
                <a:schemeClr val="accent2"/>
              </a:solidFill>
              <a:ln w="9525"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Select Candidates</a:t>
                </a:r>
                <a:endParaRPr lang="en-US" sz="1200" dirty="0">
                  <a:solidFill>
                    <a:schemeClr val="bg1"/>
                  </a:solidFill>
                  <a:latin typeface="Helvetica"/>
                  <a:cs typeface="Helvetica"/>
                </a:endParaRPr>
              </a:p>
            </p:txBody>
          </p:sp>
          <p:cxnSp>
            <p:nvCxnSpPr>
              <p:cNvPr id="124" name="Straight Arrow Connector 123"/>
              <p:cNvCxnSpPr/>
              <p:nvPr/>
            </p:nvCxnSpPr>
            <p:spPr>
              <a:xfrm flipV="1">
                <a:off x="5736310" y="3297737"/>
                <a:ext cx="0" cy="7040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84" name="Group 83"/>
          <p:cNvGrpSpPr/>
          <p:nvPr/>
        </p:nvGrpSpPr>
        <p:grpSpPr>
          <a:xfrm>
            <a:off x="2441854" y="1786976"/>
            <a:ext cx="6903879" cy="1045275"/>
            <a:chOff x="2441854" y="1786976"/>
            <a:chExt cx="6903879" cy="1045275"/>
          </a:xfrm>
          <a:effectLst/>
        </p:grpSpPr>
        <p:sp>
          <p:nvSpPr>
            <p:cNvPr id="165" name="TextBox 164"/>
            <p:cNvSpPr txBox="1"/>
            <p:nvPr/>
          </p:nvSpPr>
          <p:spPr>
            <a:xfrm>
              <a:off x="6253334" y="2539039"/>
              <a:ext cx="1635485" cy="246221"/>
            </a:xfrm>
            <a:prstGeom prst="rect">
              <a:avLst/>
            </a:prstGeom>
            <a:noFill/>
            <a:effectLst/>
          </p:spPr>
          <p:txBody>
            <a:bodyPr wrap="square" rtlCol="0">
              <a:spAutoFit/>
            </a:bodyPr>
            <a:lstStyle/>
            <a:p>
              <a:pPr algn="ctr"/>
              <a:r>
                <a:rPr lang="en-US" sz="1000" dirty="0" smtClean="0">
                  <a:latin typeface="Helvetica"/>
                  <a:cs typeface="Helvetica"/>
                </a:rPr>
                <a:t>Selected candidates</a:t>
              </a:r>
              <a:endParaRPr lang="en-US" sz="1000" dirty="0">
                <a:latin typeface="Helvetica"/>
                <a:cs typeface="Helvetica"/>
              </a:endParaRPr>
            </a:p>
          </p:txBody>
        </p:sp>
        <p:grpSp>
          <p:nvGrpSpPr>
            <p:cNvPr id="75" name="Group 74"/>
            <p:cNvGrpSpPr/>
            <p:nvPr/>
          </p:nvGrpSpPr>
          <p:grpSpPr>
            <a:xfrm>
              <a:off x="2441854" y="1786976"/>
              <a:ext cx="6903879" cy="1045275"/>
              <a:chOff x="2441854" y="1786976"/>
              <a:chExt cx="6903879" cy="1045275"/>
            </a:xfrm>
          </p:grpSpPr>
          <p:grpSp>
            <p:nvGrpSpPr>
              <p:cNvPr id="74" name="Group 73"/>
              <p:cNvGrpSpPr/>
              <p:nvPr/>
            </p:nvGrpSpPr>
            <p:grpSpPr>
              <a:xfrm>
                <a:off x="2441854" y="1786976"/>
                <a:ext cx="6903879" cy="752145"/>
                <a:chOff x="2441854" y="1786976"/>
                <a:chExt cx="6903879" cy="752145"/>
              </a:xfrm>
            </p:grpSpPr>
            <p:sp>
              <p:nvSpPr>
                <p:cNvPr id="111" name="Oval 110"/>
                <p:cNvSpPr/>
                <p:nvPr/>
              </p:nvSpPr>
              <p:spPr>
                <a:xfrm>
                  <a:off x="3740590" y="1932985"/>
                  <a:ext cx="239781" cy="239781"/>
                </a:xfrm>
                <a:prstGeom prst="ellipse">
                  <a:avLst/>
                </a:prstGeom>
                <a:solidFill>
                  <a:schemeClr val="accent3"/>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000000"/>
                    </a:solidFill>
                    <a:latin typeface="Helvetica"/>
                    <a:cs typeface="Helvetica"/>
                  </a:endParaRPr>
                </a:p>
              </p:txBody>
            </p:sp>
            <p:cxnSp>
              <p:nvCxnSpPr>
                <p:cNvPr id="112" name="Straight Arrow Connector 111"/>
                <p:cNvCxnSpPr>
                  <a:stCxn id="233" idx="3"/>
                  <a:endCxn id="111" idx="2"/>
                </p:cNvCxnSpPr>
                <p:nvPr/>
              </p:nvCxnSpPr>
              <p:spPr>
                <a:xfrm flipV="1">
                  <a:off x="2441854" y="2052876"/>
                  <a:ext cx="1298736" cy="9781"/>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4393304" y="1786976"/>
                  <a:ext cx="4952429" cy="752145"/>
                  <a:chOff x="4393304" y="1786976"/>
                  <a:chExt cx="4952429" cy="752145"/>
                </a:xfrm>
              </p:grpSpPr>
              <p:grpSp>
                <p:nvGrpSpPr>
                  <p:cNvPr id="26" name="Group 25"/>
                  <p:cNvGrpSpPr/>
                  <p:nvPr/>
                </p:nvGrpSpPr>
                <p:grpSpPr>
                  <a:xfrm>
                    <a:off x="5018807" y="1804672"/>
                    <a:ext cx="2973345" cy="734449"/>
                    <a:chOff x="5018807" y="1804672"/>
                    <a:chExt cx="2973345" cy="734449"/>
                  </a:xfrm>
                </p:grpSpPr>
                <p:sp>
                  <p:nvSpPr>
                    <p:cNvPr id="98" name="TextBox 97"/>
                    <p:cNvSpPr txBox="1"/>
                    <p:nvPr/>
                  </p:nvSpPr>
                  <p:spPr>
                    <a:xfrm>
                      <a:off x="6679523" y="2323677"/>
                      <a:ext cx="1312629" cy="215444"/>
                    </a:xfrm>
                    <a:prstGeom prst="rect">
                      <a:avLst/>
                    </a:prstGeom>
                    <a:noFill/>
                    <a:effectLst/>
                  </p:spPr>
                  <p:txBody>
                    <a:bodyPr wrap="none" rtlCol="0">
                      <a:spAutoFit/>
                    </a:bodyPr>
                    <a:lstStyle/>
                    <a:p>
                      <a:r>
                        <a:rPr lang="en-US" sz="800" i="1" dirty="0" smtClean="0">
                          <a:latin typeface="Helvetica"/>
                          <a:cs typeface="Helvetica"/>
                        </a:rPr>
                        <a:t>GPU Optimized Pipeline</a:t>
                      </a:r>
                      <a:endParaRPr lang="en-US" sz="800" i="1" dirty="0">
                        <a:latin typeface="Helvetica"/>
                        <a:cs typeface="Helvetica"/>
                      </a:endParaRPr>
                    </a:p>
                  </p:txBody>
                </p:sp>
                <p:grpSp>
                  <p:nvGrpSpPr>
                    <p:cNvPr id="99" name="Group 95"/>
                    <p:cNvGrpSpPr/>
                    <p:nvPr/>
                  </p:nvGrpSpPr>
                  <p:grpSpPr>
                    <a:xfrm>
                      <a:off x="5018807" y="1804672"/>
                      <a:ext cx="2871082" cy="548983"/>
                      <a:chOff x="4901344" y="79330"/>
                      <a:chExt cx="2871082" cy="588875"/>
                    </a:xfrm>
                    <a:effectLst/>
                  </p:grpSpPr>
                  <p:sp>
                    <p:nvSpPr>
                      <p:cNvPr id="100" name="Rectangle 99"/>
                      <p:cNvSpPr/>
                      <p:nvPr/>
                    </p:nvSpPr>
                    <p:spPr>
                      <a:xfrm>
                        <a:off x="4901344" y="79330"/>
                        <a:ext cx="2871082" cy="588875"/>
                      </a:xfrm>
                      <a:prstGeom prst="rect">
                        <a:avLst/>
                      </a:prstGeom>
                      <a:solidFill>
                        <a:schemeClr val="bg1">
                          <a:lumMod val="85000"/>
                        </a:schemeClr>
                      </a:solidFill>
                      <a:ln w="9525" cmpd="sng">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Helvetica"/>
                          <a:cs typeface="Helvetica"/>
                        </a:endParaRPr>
                      </a:p>
                    </p:txBody>
                  </p:sp>
                  <p:sp>
                    <p:nvSpPr>
                      <p:cNvPr id="101" name="Rounded Rectangle 100"/>
                      <p:cNvSpPr/>
                      <p:nvPr/>
                    </p:nvSpPr>
                    <p:spPr>
                      <a:xfrm>
                        <a:off x="5026138" y="180161"/>
                        <a:ext cx="660883" cy="333548"/>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SURF</a:t>
                        </a:r>
                        <a:endParaRPr lang="en-US" sz="1200" dirty="0">
                          <a:solidFill>
                            <a:srgbClr val="FFFFFF"/>
                          </a:solidFill>
                          <a:latin typeface="Helvetica"/>
                          <a:cs typeface="Helvetica"/>
                        </a:endParaRPr>
                      </a:p>
                    </p:txBody>
                  </p:sp>
                  <p:cxnSp>
                    <p:nvCxnSpPr>
                      <p:cNvPr id="102" name="Straight Arrow Connector 101"/>
                      <p:cNvCxnSpPr>
                        <a:stCxn id="101" idx="3"/>
                        <a:endCxn id="106" idx="1"/>
                      </p:cNvCxnSpPr>
                      <p:nvPr/>
                    </p:nvCxnSpPr>
                    <p:spPr>
                      <a:xfrm>
                        <a:off x="5687021" y="346935"/>
                        <a:ext cx="351981" cy="0"/>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Rounded Rectangle 102"/>
                      <p:cNvSpPr/>
                      <p:nvPr/>
                    </p:nvSpPr>
                    <p:spPr>
                      <a:xfrm>
                        <a:off x="6983862" y="184488"/>
                        <a:ext cx="690002" cy="333546"/>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Refine</a:t>
                        </a:r>
                        <a:endParaRPr lang="en-US" sz="1200" dirty="0">
                          <a:solidFill>
                            <a:srgbClr val="FFFFFF"/>
                          </a:solidFill>
                          <a:latin typeface="Helvetica"/>
                          <a:cs typeface="Helvetica"/>
                        </a:endParaRPr>
                      </a:p>
                    </p:txBody>
                  </p:sp>
                  <p:sp>
                    <p:nvSpPr>
                      <p:cNvPr id="106" name="Rounded Rectangle 105"/>
                      <p:cNvSpPr/>
                      <p:nvPr/>
                    </p:nvSpPr>
                    <p:spPr>
                      <a:xfrm>
                        <a:off x="6039002" y="180161"/>
                        <a:ext cx="660883" cy="333548"/>
                      </a:xfrm>
                      <a:prstGeom prst="roundRect">
                        <a:avLst/>
                      </a:prstGeom>
                      <a:solidFill>
                        <a:schemeClr val="accent3"/>
                      </a:solidFill>
                      <a:ln w="38100" cmpd="dbl">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rgbClr val="FFFFFF"/>
                            </a:solidFill>
                            <a:latin typeface="Helvetica"/>
                            <a:cs typeface="Helvetica"/>
                          </a:rPr>
                          <a:t>Match</a:t>
                        </a:r>
                        <a:endParaRPr lang="en-US" sz="1200" dirty="0">
                          <a:solidFill>
                            <a:srgbClr val="FFFFFF"/>
                          </a:solidFill>
                          <a:latin typeface="Helvetica"/>
                          <a:cs typeface="Helvetica"/>
                        </a:endParaRPr>
                      </a:p>
                    </p:txBody>
                  </p:sp>
                  <p:cxnSp>
                    <p:nvCxnSpPr>
                      <p:cNvPr id="109" name="Straight Arrow Connector 108"/>
                      <p:cNvCxnSpPr>
                        <a:stCxn id="106" idx="3"/>
                        <a:endCxn id="103" idx="1"/>
                      </p:cNvCxnSpPr>
                      <p:nvPr/>
                    </p:nvCxnSpPr>
                    <p:spPr>
                      <a:xfrm>
                        <a:off x="6699885" y="346935"/>
                        <a:ext cx="283977" cy="4326"/>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15" name="TextBox 114"/>
                  <p:cNvSpPr txBox="1"/>
                  <p:nvPr/>
                </p:nvSpPr>
                <p:spPr>
                  <a:xfrm>
                    <a:off x="4393304" y="1786976"/>
                    <a:ext cx="748538" cy="276999"/>
                  </a:xfrm>
                  <a:prstGeom prst="rect">
                    <a:avLst/>
                  </a:prstGeom>
                  <a:noFill/>
                  <a:effectLst/>
                </p:spPr>
                <p:txBody>
                  <a:bodyPr wrap="square" rtlCol="0">
                    <a:spAutoFit/>
                  </a:bodyPr>
                  <a:lstStyle/>
                  <a:p>
                    <a:pPr algn="ctr"/>
                    <a:r>
                      <a:rPr lang="en-US" sz="1200" dirty="0" smtClean="0">
                        <a:latin typeface="Helvetica"/>
                        <a:cs typeface="Helvetica"/>
                      </a:rPr>
                      <a:t>frame</a:t>
                    </a:r>
                    <a:endParaRPr lang="en-US" sz="1200" dirty="0">
                      <a:latin typeface="Helvetica"/>
                      <a:cs typeface="Helvetica"/>
                    </a:endParaRPr>
                  </a:p>
                </p:txBody>
              </p:sp>
              <p:grpSp>
                <p:nvGrpSpPr>
                  <p:cNvPr id="19" name="Group 18"/>
                  <p:cNvGrpSpPr/>
                  <p:nvPr/>
                </p:nvGrpSpPr>
                <p:grpSpPr>
                  <a:xfrm>
                    <a:off x="7791327" y="1944084"/>
                    <a:ext cx="1554406" cy="456542"/>
                    <a:chOff x="7791327" y="1944084"/>
                    <a:chExt cx="1554406" cy="456542"/>
                  </a:xfrm>
                </p:grpSpPr>
                <p:cxnSp>
                  <p:nvCxnSpPr>
                    <p:cNvPr id="116" name="Straight Arrow Connector 115"/>
                    <p:cNvCxnSpPr>
                      <a:stCxn id="122" idx="6"/>
                    </p:cNvCxnSpPr>
                    <p:nvPr/>
                  </p:nvCxnSpPr>
                  <p:spPr>
                    <a:xfrm>
                      <a:off x="8495607" y="2063975"/>
                      <a:ext cx="323382" cy="0"/>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8229116" y="2123627"/>
                      <a:ext cx="1116617" cy="276999"/>
                    </a:xfrm>
                    <a:prstGeom prst="rect">
                      <a:avLst/>
                    </a:prstGeom>
                    <a:noFill/>
                    <a:effectLst/>
                  </p:spPr>
                  <p:txBody>
                    <a:bodyPr wrap="square" rtlCol="0">
                      <a:spAutoFit/>
                    </a:bodyPr>
                    <a:lstStyle/>
                    <a:p>
                      <a:pPr algn="ctr"/>
                      <a:r>
                        <a:rPr lang="en-US" sz="1200" dirty="0" smtClean="0">
                          <a:latin typeface="Helvetica"/>
                          <a:cs typeface="Helvetica"/>
                        </a:rPr>
                        <a:t>“Botanist”</a:t>
                      </a:r>
                      <a:endParaRPr lang="en-US" sz="1200" dirty="0">
                        <a:latin typeface="Helvetica"/>
                        <a:cs typeface="Helvetica"/>
                      </a:endParaRPr>
                    </a:p>
                  </p:txBody>
                </p:sp>
                <p:sp>
                  <p:nvSpPr>
                    <p:cNvPr id="122" name="Oval 121"/>
                    <p:cNvSpPr/>
                    <p:nvPr/>
                  </p:nvSpPr>
                  <p:spPr>
                    <a:xfrm>
                      <a:off x="8255826" y="1944084"/>
                      <a:ext cx="239781" cy="239781"/>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000000"/>
                        </a:solidFill>
                        <a:latin typeface="Helvetica"/>
                        <a:cs typeface="Helvetica"/>
                      </a:endParaRPr>
                    </a:p>
                  </p:txBody>
                </p:sp>
                <p:cxnSp>
                  <p:nvCxnSpPr>
                    <p:cNvPr id="123" name="Straight Arrow Connector 122"/>
                    <p:cNvCxnSpPr>
                      <a:stCxn id="103" idx="3"/>
                      <a:endCxn id="122" idx="2"/>
                    </p:cNvCxnSpPr>
                    <p:nvPr/>
                  </p:nvCxnSpPr>
                  <p:spPr>
                    <a:xfrm>
                      <a:off x="7791327" y="2058182"/>
                      <a:ext cx="464499" cy="5793"/>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cxnSp>
              <p:nvCxnSpPr>
                <p:cNvPr id="119" name="Straight Arrow Connector 118"/>
                <p:cNvCxnSpPr>
                  <a:stCxn id="111" idx="6"/>
                  <a:endCxn id="101" idx="1"/>
                </p:cNvCxnSpPr>
                <p:nvPr/>
              </p:nvCxnSpPr>
              <p:spPr>
                <a:xfrm>
                  <a:off x="3980371" y="2052876"/>
                  <a:ext cx="1163230" cy="1273"/>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4" name="Straight Arrow Connector 163"/>
              <p:cNvCxnSpPr>
                <a:endCxn id="106" idx="2"/>
              </p:cNvCxnSpPr>
              <p:nvPr/>
            </p:nvCxnSpPr>
            <p:spPr>
              <a:xfrm flipV="1">
                <a:off x="6484895" y="2209625"/>
                <a:ext cx="2012" cy="622626"/>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87" name="Group 86"/>
          <p:cNvGrpSpPr/>
          <p:nvPr/>
        </p:nvGrpSpPr>
        <p:grpSpPr>
          <a:xfrm>
            <a:off x="3980371" y="2183865"/>
            <a:ext cx="4702111" cy="3658977"/>
            <a:chOff x="3980371" y="2183865"/>
            <a:chExt cx="4702111" cy="3658977"/>
          </a:xfrm>
          <a:effectLst/>
        </p:grpSpPr>
        <p:grpSp>
          <p:nvGrpSpPr>
            <p:cNvPr id="86" name="Group 85"/>
            <p:cNvGrpSpPr/>
            <p:nvPr/>
          </p:nvGrpSpPr>
          <p:grpSpPr>
            <a:xfrm>
              <a:off x="6047933" y="3099458"/>
              <a:ext cx="1504734" cy="581480"/>
              <a:chOff x="6047933" y="3099458"/>
              <a:chExt cx="1504734" cy="581480"/>
            </a:xfrm>
          </p:grpSpPr>
          <p:sp>
            <p:nvSpPr>
              <p:cNvPr id="95" name="Rounded Rectangle 94"/>
              <p:cNvSpPr/>
              <p:nvPr/>
            </p:nvSpPr>
            <p:spPr>
              <a:xfrm>
                <a:off x="6646219" y="3388330"/>
                <a:ext cx="906448" cy="292608"/>
              </a:xfrm>
              <a:prstGeom prst="roundRect">
                <a:avLst/>
              </a:prstGeom>
              <a:solidFill>
                <a:schemeClr val="accent2"/>
              </a:solidFill>
              <a:ln w="9525"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Learning</a:t>
                </a:r>
                <a:endParaRPr lang="en-US" sz="1200" dirty="0">
                  <a:solidFill>
                    <a:schemeClr val="bg1"/>
                  </a:solidFill>
                  <a:latin typeface="Helvetica"/>
                  <a:cs typeface="Helvetica"/>
                </a:endParaRPr>
              </a:p>
            </p:txBody>
          </p:sp>
          <p:cxnSp>
            <p:nvCxnSpPr>
              <p:cNvPr id="137" name="Elbow Connector 136"/>
              <p:cNvCxnSpPr>
                <a:stCxn id="95" idx="1"/>
                <a:endCxn id="96" idx="3"/>
              </p:cNvCxnSpPr>
              <p:nvPr/>
            </p:nvCxnSpPr>
            <p:spPr>
              <a:xfrm rot="10800000">
                <a:off x="6047933" y="3317274"/>
                <a:ext cx="598286" cy="217360"/>
              </a:xfrm>
              <a:prstGeom prst="bentConnector2">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Elbow Connector 137"/>
              <p:cNvCxnSpPr>
                <a:stCxn id="97" idx="3"/>
                <a:endCxn id="95" idx="0"/>
              </p:cNvCxnSpPr>
              <p:nvPr/>
            </p:nvCxnSpPr>
            <p:spPr>
              <a:xfrm>
                <a:off x="6646219" y="3099458"/>
                <a:ext cx="453224" cy="288872"/>
              </a:xfrm>
              <a:prstGeom prst="bentConnector2">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980371" y="2183865"/>
              <a:ext cx="4702111" cy="3658977"/>
              <a:chOff x="3980371" y="2183865"/>
              <a:chExt cx="4702111" cy="3658977"/>
            </a:xfrm>
          </p:grpSpPr>
          <p:sp>
            <p:nvSpPr>
              <p:cNvPr id="189" name="TextBox 188"/>
              <p:cNvSpPr txBox="1"/>
              <p:nvPr/>
            </p:nvSpPr>
            <p:spPr>
              <a:xfrm rot="5400000">
                <a:off x="7726240" y="4140980"/>
                <a:ext cx="1635485" cy="276999"/>
              </a:xfrm>
              <a:prstGeom prst="rect">
                <a:avLst/>
              </a:prstGeom>
              <a:noFill/>
              <a:effectLst/>
            </p:spPr>
            <p:txBody>
              <a:bodyPr wrap="square" rtlCol="0">
                <a:spAutoFit/>
              </a:bodyPr>
              <a:lstStyle/>
              <a:p>
                <a:pPr algn="ctr"/>
                <a:r>
                  <a:rPr lang="en-US" sz="1200" dirty="0" smtClean="0">
                    <a:latin typeface="Helvetica"/>
                    <a:cs typeface="Helvetica"/>
                  </a:rPr>
                  <a:t>Update modules</a:t>
                </a:r>
                <a:endParaRPr lang="en-US" sz="1200" dirty="0">
                  <a:latin typeface="Helvetica"/>
                  <a:cs typeface="Helvetica"/>
                </a:endParaRPr>
              </a:p>
            </p:txBody>
          </p:sp>
          <p:cxnSp>
            <p:nvCxnSpPr>
              <p:cNvPr id="194" name="Elbow Connector 193"/>
              <p:cNvCxnSpPr/>
              <p:nvPr/>
            </p:nvCxnSpPr>
            <p:spPr>
              <a:xfrm rot="5400000">
                <a:off x="7268277" y="2468255"/>
                <a:ext cx="1391830" cy="823050"/>
              </a:xfrm>
              <a:prstGeom prst="bentConnector2">
                <a:avLst/>
              </a:prstGeom>
              <a:ln w="1270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flipH="1" flipV="1">
                <a:off x="6544198" y="5842045"/>
                <a:ext cx="1832233" cy="797"/>
              </a:xfrm>
              <a:prstGeom prst="straightConnector1">
                <a:avLst/>
              </a:prstGeom>
              <a:ln w="12700" cap="flat" cmpd="sng" algn="ctr">
                <a:solidFill>
                  <a:schemeClr val="bg1">
                    <a:lumMod val="50000"/>
                  </a:schemeClr>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rot="16200000" flipH="1">
                <a:off x="7242899" y="4708513"/>
                <a:ext cx="2266351" cy="713"/>
              </a:xfrm>
              <a:prstGeom prst="straightConnector1">
                <a:avLst/>
              </a:prstGeom>
              <a:ln w="12700" cap="flat" cmpd="sng" algn="ctr">
                <a:solidFill>
                  <a:schemeClr val="bg1">
                    <a:lumMod val="50000"/>
                  </a:schemeClr>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rot="5400000" flipH="1" flipV="1">
                <a:off x="6140149" y="5438791"/>
                <a:ext cx="806510" cy="1588"/>
              </a:xfrm>
              <a:prstGeom prst="straightConnector1">
                <a:avLst/>
              </a:prstGeom>
              <a:ln w="1905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6" name="Elbow Connector 165"/>
              <p:cNvCxnSpPr/>
              <p:nvPr/>
            </p:nvCxnSpPr>
            <p:spPr>
              <a:xfrm flipV="1">
                <a:off x="3980371" y="5498705"/>
                <a:ext cx="3552989" cy="176944"/>
              </a:xfrm>
              <a:prstGeom prst="bentConnector2">
                <a:avLst/>
              </a:prstGeom>
              <a:ln w="1270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grpSp>
        <p:nvGrpSpPr>
          <p:cNvPr id="83" name="Group 82"/>
          <p:cNvGrpSpPr/>
          <p:nvPr/>
        </p:nvGrpSpPr>
        <p:grpSpPr>
          <a:xfrm>
            <a:off x="3768546" y="2172766"/>
            <a:ext cx="2774064" cy="3670076"/>
            <a:chOff x="3768546" y="2172766"/>
            <a:chExt cx="2774064" cy="3670076"/>
          </a:xfrm>
          <a:effectLst/>
        </p:grpSpPr>
        <p:grpSp>
          <p:nvGrpSpPr>
            <p:cNvPr id="69" name="Group 68"/>
            <p:cNvGrpSpPr/>
            <p:nvPr/>
          </p:nvGrpSpPr>
          <p:grpSpPr>
            <a:xfrm>
              <a:off x="3768546" y="2172766"/>
              <a:ext cx="2332281" cy="3400843"/>
              <a:chOff x="3768546" y="2172766"/>
              <a:chExt cx="2332281" cy="3400843"/>
            </a:xfrm>
          </p:grpSpPr>
          <p:grpSp>
            <p:nvGrpSpPr>
              <p:cNvPr id="23" name="Group 22"/>
              <p:cNvGrpSpPr/>
              <p:nvPr/>
            </p:nvGrpSpPr>
            <p:grpSpPr>
              <a:xfrm>
                <a:off x="3871913" y="4294235"/>
                <a:ext cx="2228914" cy="1279374"/>
                <a:chOff x="3871913" y="4294235"/>
                <a:chExt cx="2228914" cy="1279374"/>
              </a:xfrm>
            </p:grpSpPr>
            <p:grpSp>
              <p:nvGrpSpPr>
                <p:cNvPr id="21" name="Group 20"/>
                <p:cNvGrpSpPr/>
                <p:nvPr/>
              </p:nvGrpSpPr>
              <p:grpSpPr>
                <a:xfrm>
                  <a:off x="3871913" y="4449069"/>
                  <a:ext cx="2228914" cy="1124540"/>
                  <a:chOff x="3871913" y="4449069"/>
                  <a:chExt cx="2228914" cy="1124540"/>
                </a:xfrm>
              </p:grpSpPr>
              <p:grpSp>
                <p:nvGrpSpPr>
                  <p:cNvPr id="168" name="Group 58"/>
                  <p:cNvGrpSpPr/>
                  <p:nvPr/>
                </p:nvGrpSpPr>
                <p:grpSpPr>
                  <a:xfrm>
                    <a:off x="4117456" y="4498097"/>
                    <a:ext cx="1983371" cy="1075512"/>
                    <a:chOff x="3090260" y="1063367"/>
                    <a:chExt cx="1983371" cy="1075512"/>
                  </a:xfrm>
                </p:grpSpPr>
                <p:sp>
                  <p:nvSpPr>
                    <p:cNvPr id="176" name="Rectangle 175"/>
                    <p:cNvSpPr/>
                    <p:nvPr/>
                  </p:nvSpPr>
                  <p:spPr>
                    <a:xfrm>
                      <a:off x="3090260" y="1063367"/>
                      <a:ext cx="1983371" cy="1075512"/>
                    </a:xfrm>
                    <a:prstGeom prst="rect">
                      <a:avLst/>
                    </a:prstGeom>
                    <a:solidFill>
                      <a:srgbClr val="D9D9D9"/>
                    </a:solidFill>
                    <a:ln w="9525" cmpd="sng">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Helvetica"/>
                        <a:cs typeface="Helvetica"/>
                      </a:endParaRPr>
                    </a:p>
                  </p:txBody>
                </p:sp>
                <p:sp>
                  <p:nvSpPr>
                    <p:cNvPr id="177" name="Rounded Rectangle 176"/>
                    <p:cNvSpPr/>
                    <p:nvPr/>
                  </p:nvSpPr>
                  <p:spPr>
                    <a:xfrm>
                      <a:off x="3246529" y="1311362"/>
                      <a:ext cx="1360191" cy="292452"/>
                    </a:xfrm>
                    <a:prstGeom prst="roundRect">
                      <a:avLst/>
                    </a:prstGeom>
                    <a:solidFill>
                      <a:schemeClr val="accent2"/>
                    </a:solidFill>
                    <a:ln w="9525"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Macro-trajectory</a:t>
                      </a:r>
                      <a:endParaRPr lang="en-US" sz="1200" dirty="0">
                        <a:solidFill>
                          <a:schemeClr val="bg1"/>
                        </a:solidFill>
                        <a:latin typeface="Helvetica"/>
                        <a:cs typeface="Helvetica"/>
                      </a:endParaRPr>
                    </a:p>
                  </p:txBody>
                </p:sp>
                <p:sp>
                  <p:nvSpPr>
                    <p:cNvPr id="178" name="Rounded Rectangle 177"/>
                    <p:cNvSpPr/>
                    <p:nvPr/>
                  </p:nvSpPr>
                  <p:spPr>
                    <a:xfrm>
                      <a:off x="3662784" y="1770945"/>
                      <a:ext cx="1360191" cy="292452"/>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solidFill>
                            <a:schemeClr val="bg1"/>
                          </a:solidFill>
                          <a:latin typeface="Helvetica"/>
                          <a:cs typeface="Helvetica"/>
                        </a:rPr>
                        <a:t>Linear Program</a:t>
                      </a:r>
                      <a:endParaRPr lang="en-US" sz="1200" dirty="0">
                        <a:solidFill>
                          <a:schemeClr val="bg1"/>
                        </a:solidFill>
                        <a:latin typeface="Helvetica"/>
                        <a:cs typeface="Helvetica"/>
                      </a:endParaRPr>
                    </a:p>
                  </p:txBody>
                </p:sp>
                <p:cxnSp>
                  <p:nvCxnSpPr>
                    <p:cNvPr id="179" name="Elbow Connector 178"/>
                    <p:cNvCxnSpPr>
                      <a:stCxn id="177" idx="3"/>
                    </p:cNvCxnSpPr>
                    <p:nvPr/>
                  </p:nvCxnSpPr>
                  <p:spPr>
                    <a:xfrm>
                      <a:off x="4606720" y="1457588"/>
                      <a:ext cx="195011" cy="274725"/>
                    </a:xfrm>
                    <a:prstGeom prst="bentConnector2">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6" name="Elbow Connector 185"/>
                    <p:cNvCxnSpPr>
                      <a:stCxn id="178" idx="1"/>
                    </p:cNvCxnSpPr>
                    <p:nvPr/>
                  </p:nvCxnSpPr>
                  <p:spPr>
                    <a:xfrm rot="10800000">
                      <a:off x="3585426" y="1642447"/>
                      <a:ext cx="77358" cy="274725"/>
                    </a:xfrm>
                    <a:prstGeom prst="bentConnector2">
                      <a:avLst/>
                    </a:prstGeom>
                    <a:ln>
                      <a:solidFill>
                        <a:srgbClr val="7F7F7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4" name="TextBox 203"/>
                  <p:cNvSpPr txBox="1"/>
                  <p:nvPr/>
                </p:nvSpPr>
                <p:spPr>
                  <a:xfrm>
                    <a:off x="3871913" y="4449069"/>
                    <a:ext cx="1635485" cy="246221"/>
                  </a:xfrm>
                  <a:prstGeom prst="rect">
                    <a:avLst/>
                  </a:prstGeom>
                  <a:noFill/>
                  <a:effectLst/>
                </p:spPr>
                <p:txBody>
                  <a:bodyPr wrap="square" rtlCol="0">
                    <a:spAutoFit/>
                  </a:bodyPr>
                  <a:lstStyle/>
                  <a:p>
                    <a:pPr algn="ctr"/>
                    <a:r>
                      <a:rPr lang="en-US" sz="1000" dirty="0" smtClean="0">
                        <a:latin typeface="Helvetica"/>
                        <a:cs typeface="Helvetica"/>
                      </a:rPr>
                      <a:t>Sensory Geometry</a:t>
                    </a:r>
                    <a:endParaRPr lang="en-US" sz="1000" dirty="0">
                      <a:latin typeface="Helvetica"/>
                      <a:cs typeface="Helvetica"/>
                    </a:endParaRPr>
                  </a:p>
                </p:txBody>
              </p:sp>
            </p:grpSp>
            <p:cxnSp>
              <p:nvCxnSpPr>
                <p:cNvPr id="187" name="Straight Arrow Connector 186"/>
                <p:cNvCxnSpPr/>
                <p:nvPr/>
              </p:nvCxnSpPr>
              <p:spPr>
                <a:xfrm flipV="1">
                  <a:off x="5544446" y="4294235"/>
                  <a:ext cx="1" cy="45185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3768546" y="2172766"/>
                <a:ext cx="1396214" cy="2719552"/>
                <a:chOff x="3768546" y="2172766"/>
                <a:chExt cx="1396214" cy="2719552"/>
              </a:xfrm>
            </p:grpSpPr>
            <p:sp>
              <p:nvSpPr>
                <p:cNvPr id="110" name="TextBox 109"/>
                <p:cNvSpPr txBox="1"/>
                <p:nvPr/>
              </p:nvSpPr>
              <p:spPr>
                <a:xfrm>
                  <a:off x="3768546" y="2274837"/>
                  <a:ext cx="1396214" cy="276999"/>
                </a:xfrm>
                <a:prstGeom prst="rect">
                  <a:avLst/>
                </a:prstGeom>
                <a:noFill/>
                <a:effectLst/>
              </p:spPr>
              <p:txBody>
                <a:bodyPr wrap="square" rtlCol="0">
                  <a:spAutoFit/>
                </a:bodyPr>
                <a:lstStyle/>
                <a:p>
                  <a:pPr algn="ctr"/>
                  <a:r>
                    <a:rPr lang="en-US" sz="1200" dirty="0" smtClean="0">
                      <a:latin typeface="Helvetica"/>
                      <a:cs typeface="Helvetica"/>
                    </a:rPr>
                    <a:t>(time, orientation)</a:t>
                  </a:r>
                  <a:endParaRPr lang="en-US" sz="1200" dirty="0">
                    <a:latin typeface="Helvetica"/>
                    <a:cs typeface="Helvetica"/>
                  </a:endParaRPr>
                </a:p>
              </p:txBody>
            </p:sp>
            <p:cxnSp>
              <p:nvCxnSpPr>
                <p:cNvPr id="201" name="Elbow Connector 200"/>
                <p:cNvCxnSpPr>
                  <a:stCxn id="111" idx="4"/>
                  <a:endCxn id="177" idx="1"/>
                </p:cNvCxnSpPr>
                <p:nvPr/>
              </p:nvCxnSpPr>
              <p:spPr>
                <a:xfrm rot="16200000" flipH="1">
                  <a:off x="2707327" y="3325920"/>
                  <a:ext cx="2719552" cy="413244"/>
                </a:xfrm>
                <a:prstGeom prst="bentConnector2">
                  <a:avLst/>
                </a:prstGeom>
                <a:ln w="1270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cxnSp>
          <p:nvCxnSpPr>
            <p:cNvPr id="192" name="Straight Arrow Connector 191"/>
            <p:cNvCxnSpPr>
              <a:endCxn id="178" idx="2"/>
            </p:cNvCxnSpPr>
            <p:nvPr/>
          </p:nvCxnSpPr>
          <p:spPr>
            <a:xfrm rot="5400000" flipH="1" flipV="1">
              <a:off x="5198117" y="5670087"/>
              <a:ext cx="343919" cy="1588"/>
            </a:xfrm>
            <a:prstGeom prst="straightConnector1">
              <a:avLst/>
            </a:prstGeom>
            <a:ln w="1905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rot="16200000" flipV="1">
              <a:off x="4009808" y="5432816"/>
              <a:ext cx="806509" cy="11951"/>
            </a:xfrm>
            <a:prstGeom prst="straightConnector1">
              <a:avLst/>
            </a:prstGeom>
            <a:ln w="12700" cap="flat" cmpd="sng" algn="ctr">
              <a:solidFill>
                <a:schemeClr val="bg1">
                  <a:lumMod val="50000"/>
                </a:schemeClr>
              </a:solidFill>
              <a:prstDash val="sysDash"/>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p:nvPr/>
          </p:nvCxnSpPr>
          <p:spPr>
            <a:xfrm flipH="1" flipV="1">
              <a:off x="4419039" y="5842046"/>
              <a:ext cx="2123571" cy="796"/>
            </a:xfrm>
            <a:prstGeom prst="straightConnector1">
              <a:avLst/>
            </a:prstGeom>
            <a:ln w="12700" cap="flat" cmpd="sng" algn="ctr">
              <a:solidFill>
                <a:schemeClr val="bg1">
                  <a:lumMod val="50000"/>
                </a:schemeClr>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Rectangle 161"/>
          <p:cNvSpPr/>
          <p:nvPr/>
        </p:nvSpPr>
        <p:spPr>
          <a:xfrm>
            <a:off x="2601984" y="1754688"/>
            <a:ext cx="433673" cy="408735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N</a:t>
            </a:r>
          </a:p>
          <a:p>
            <a:pPr algn="ctr"/>
            <a:r>
              <a:rPr lang="en-US" sz="2000" b="1" dirty="0" smtClean="0">
                <a:latin typeface="Helvetica"/>
                <a:cs typeface="Helvetica"/>
              </a:rPr>
              <a:t>E</a:t>
            </a:r>
          </a:p>
          <a:p>
            <a:pPr algn="ctr"/>
            <a:r>
              <a:rPr lang="en-US" sz="2000" b="1" dirty="0" smtClean="0">
                <a:latin typeface="Helvetica"/>
                <a:cs typeface="Helvetica"/>
              </a:rPr>
              <a:t>T</a:t>
            </a:r>
          </a:p>
          <a:p>
            <a:pPr algn="ctr"/>
            <a:r>
              <a:rPr lang="en-US" sz="2000" b="1" dirty="0" smtClean="0">
                <a:latin typeface="Helvetica"/>
                <a:cs typeface="Helvetica"/>
              </a:rPr>
              <a:t>W</a:t>
            </a:r>
          </a:p>
          <a:p>
            <a:pPr algn="ctr"/>
            <a:r>
              <a:rPr lang="en-US" sz="2000" b="1" dirty="0" smtClean="0">
                <a:latin typeface="Helvetica"/>
                <a:cs typeface="Helvetica"/>
              </a:rPr>
              <a:t>O</a:t>
            </a:r>
          </a:p>
          <a:p>
            <a:pPr algn="ctr"/>
            <a:r>
              <a:rPr lang="en-US" sz="2000" b="1" dirty="0" smtClean="0">
                <a:latin typeface="Helvetica"/>
                <a:cs typeface="Helvetica"/>
              </a:rPr>
              <a:t>R</a:t>
            </a:r>
          </a:p>
          <a:p>
            <a:pPr algn="ctr"/>
            <a:r>
              <a:rPr lang="en-US" sz="2000" b="1" dirty="0" smtClean="0">
                <a:latin typeface="Helvetica"/>
                <a:cs typeface="Helvetica"/>
              </a:rPr>
              <a:t>K</a:t>
            </a:r>
            <a:endParaRPr lang="en-US" sz="2000" b="1" dirty="0">
              <a:latin typeface="Helvetica"/>
              <a:cs typeface="Helvetica"/>
            </a:endParaRPr>
          </a:p>
        </p:txBody>
      </p:sp>
      <p:pic>
        <p:nvPicPr>
          <p:cNvPr id="229" name="Picture 22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98717" y="1841904"/>
            <a:ext cx="411580" cy="524597"/>
          </a:xfrm>
          <a:prstGeom prst="rect">
            <a:avLst/>
          </a:prstGeom>
          <a:ln>
            <a:solidFill>
              <a:schemeClr val="bg1">
                <a:lumMod val="85000"/>
              </a:schemeClr>
            </a:solidFill>
          </a:ln>
          <a:effectLst/>
        </p:spPr>
      </p:pic>
      <p:pic>
        <p:nvPicPr>
          <p:cNvPr id="232" name="Picture 23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76896" y="1815394"/>
            <a:ext cx="411580" cy="524597"/>
          </a:xfrm>
          <a:prstGeom prst="rect">
            <a:avLst/>
          </a:prstGeom>
          <a:ln>
            <a:solidFill>
              <a:schemeClr val="bg1">
                <a:lumMod val="85000"/>
              </a:schemeClr>
            </a:solidFill>
          </a:ln>
          <a:effectLst/>
        </p:spPr>
      </p:pic>
      <p:pic>
        <p:nvPicPr>
          <p:cNvPr id="233" name="Picture 2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25853" y="1800358"/>
            <a:ext cx="411580" cy="524597"/>
          </a:xfrm>
          <a:prstGeom prst="rect">
            <a:avLst/>
          </a:prstGeom>
          <a:ln>
            <a:solidFill>
              <a:schemeClr val="bg1">
                <a:lumMod val="85000"/>
              </a:schemeClr>
            </a:solidFill>
          </a:ln>
          <a:effectLst/>
        </p:spPr>
      </p:pic>
      <p:grpSp>
        <p:nvGrpSpPr>
          <p:cNvPr id="4" name="Group 3"/>
          <p:cNvGrpSpPr/>
          <p:nvPr/>
        </p:nvGrpSpPr>
        <p:grpSpPr>
          <a:xfrm>
            <a:off x="19729" y="1967081"/>
            <a:ext cx="1674567" cy="709418"/>
            <a:chOff x="19729" y="1967081"/>
            <a:chExt cx="1674567" cy="709418"/>
          </a:xfrm>
          <a:effectLst/>
        </p:grpSpPr>
        <p:grpSp>
          <p:nvGrpSpPr>
            <p:cNvPr id="3" name="Group 2"/>
            <p:cNvGrpSpPr/>
            <p:nvPr/>
          </p:nvGrpSpPr>
          <p:grpSpPr>
            <a:xfrm>
              <a:off x="19729" y="1967081"/>
              <a:ext cx="1674567" cy="709418"/>
              <a:chOff x="-209463" y="2038007"/>
              <a:chExt cx="1674567" cy="591141"/>
            </a:xfrm>
          </p:grpSpPr>
          <p:grpSp>
            <p:nvGrpSpPr>
              <p:cNvPr id="2" name="Group 1"/>
              <p:cNvGrpSpPr/>
              <p:nvPr/>
            </p:nvGrpSpPr>
            <p:grpSpPr>
              <a:xfrm>
                <a:off x="-209463" y="2038007"/>
                <a:ext cx="1469853" cy="591141"/>
                <a:chOff x="-209463" y="2038007"/>
                <a:chExt cx="1469853" cy="591141"/>
              </a:xfrm>
            </p:grpSpPr>
            <p:sp>
              <p:nvSpPr>
                <p:cNvPr id="139" name="Rounded Rectangle 138"/>
                <p:cNvSpPr/>
                <p:nvPr/>
              </p:nvSpPr>
              <p:spPr>
                <a:xfrm>
                  <a:off x="757951" y="2038007"/>
                  <a:ext cx="502439" cy="222938"/>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dirty="0" smtClean="0">
                      <a:solidFill>
                        <a:srgbClr val="FFFFFF"/>
                      </a:solidFill>
                      <a:latin typeface="Helvetica"/>
                      <a:cs typeface="Helvetica"/>
                    </a:rPr>
                    <a:t>Blur?</a:t>
                  </a:r>
                  <a:endParaRPr lang="en-US" sz="800" dirty="0">
                    <a:solidFill>
                      <a:srgbClr val="FFFFFF"/>
                    </a:solidFill>
                    <a:latin typeface="Helvetica"/>
                    <a:cs typeface="Helvetica"/>
                  </a:endParaRPr>
                </a:p>
              </p:txBody>
            </p:sp>
            <p:sp>
              <p:nvSpPr>
                <p:cNvPr id="140" name="Rounded Rectangle 139"/>
                <p:cNvSpPr/>
                <p:nvPr/>
              </p:nvSpPr>
              <p:spPr>
                <a:xfrm>
                  <a:off x="-209463" y="2415803"/>
                  <a:ext cx="774229" cy="213345"/>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dirty="0" smtClean="0">
                      <a:solidFill>
                        <a:srgbClr val="FFFFFF"/>
                      </a:solidFill>
                      <a:latin typeface="Helvetica"/>
                      <a:cs typeface="Helvetica"/>
                    </a:rPr>
                    <a:t>Hand Motion?</a:t>
                  </a:r>
                  <a:endParaRPr lang="en-US" sz="800" dirty="0">
                    <a:solidFill>
                      <a:srgbClr val="FFFFFF"/>
                    </a:solidFill>
                    <a:latin typeface="Helvetica"/>
                    <a:cs typeface="Helvetica"/>
                  </a:endParaRPr>
                </a:p>
              </p:txBody>
            </p:sp>
            <p:cxnSp>
              <p:nvCxnSpPr>
                <p:cNvPr id="159" name="Straight Arrow Connector 158"/>
                <p:cNvCxnSpPr>
                  <a:stCxn id="140" idx="0"/>
                  <a:endCxn id="117" idx="2"/>
                </p:cNvCxnSpPr>
                <p:nvPr/>
              </p:nvCxnSpPr>
              <p:spPr>
                <a:xfrm flipV="1">
                  <a:off x="177652" y="2256844"/>
                  <a:ext cx="1678" cy="15895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0" name="Straight Arrow Connector 159"/>
              <p:cNvCxnSpPr>
                <a:stCxn id="139" idx="3"/>
                <a:endCxn id="229" idx="1"/>
              </p:cNvCxnSpPr>
              <p:nvPr/>
            </p:nvCxnSpPr>
            <p:spPr>
              <a:xfrm>
                <a:off x="1260390" y="2149476"/>
                <a:ext cx="204714" cy="279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Rounded Rectangle 116"/>
            <p:cNvSpPr/>
            <p:nvPr/>
          </p:nvSpPr>
          <p:spPr>
            <a:xfrm>
              <a:off x="21408" y="1969873"/>
              <a:ext cx="774228" cy="259831"/>
            </a:xfrm>
            <a:prstGeom prst="round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800" dirty="0" smtClean="0">
                  <a:solidFill>
                    <a:srgbClr val="FFFFFF"/>
                  </a:solidFill>
                  <a:latin typeface="Helvetica"/>
                  <a:cs typeface="Helvetica"/>
                </a:rPr>
                <a:t>Frame Diff?</a:t>
              </a:r>
              <a:endParaRPr lang="en-US" sz="800" dirty="0">
                <a:solidFill>
                  <a:srgbClr val="FFFFFF"/>
                </a:solidFill>
                <a:latin typeface="Helvetica"/>
                <a:cs typeface="Helvetica"/>
              </a:endParaRPr>
            </a:p>
          </p:txBody>
        </p:sp>
        <p:cxnSp>
          <p:nvCxnSpPr>
            <p:cNvPr id="167" name="Straight Arrow Connector 166"/>
            <p:cNvCxnSpPr>
              <a:stCxn id="117" idx="3"/>
              <a:endCxn id="139" idx="1"/>
            </p:cNvCxnSpPr>
            <p:nvPr/>
          </p:nvCxnSpPr>
          <p:spPr>
            <a:xfrm>
              <a:off x="795636" y="2099789"/>
              <a:ext cx="191507" cy="106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91" name="Picture 9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720" y="3726988"/>
            <a:ext cx="679839" cy="866517"/>
          </a:xfrm>
          <a:prstGeom prst="rect">
            <a:avLst/>
          </a:prstGeom>
          <a:effectLst/>
        </p:spPr>
      </p:pic>
      <p:sp>
        <p:nvSpPr>
          <p:cNvPr id="5" name="Slide Number Placeholder 4"/>
          <p:cNvSpPr>
            <a:spLocks noGrp="1"/>
          </p:cNvSpPr>
          <p:nvPr>
            <p:ph type="sldNum" sz="quarter" idx="12"/>
          </p:nvPr>
        </p:nvSpPr>
        <p:spPr/>
        <p:txBody>
          <a:bodyPr/>
          <a:lstStyle/>
          <a:p>
            <a:fld id="{208D4FBB-8E65-7B4D-B837-2856490BFAE4}" type="slidenum">
              <a:rPr lang="en-US" smtClean="0"/>
              <a:t>41</a:t>
            </a:fld>
            <a:endParaRPr lang="en-US"/>
          </a:p>
        </p:txBody>
      </p:sp>
    </p:spTree>
    <p:extLst>
      <p:ext uri="{BB962C8B-B14F-4D97-AF65-F5344CB8AC3E}">
        <p14:creationId xmlns:p14="http://schemas.microsoft.com/office/powerpoint/2010/main" val="23768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elvetica"/>
                <a:cs typeface="Helvetica"/>
              </a:rPr>
              <a:t>Overlay Evaluation</a:t>
            </a:r>
            <a:endParaRPr lang="en-US" dirty="0">
              <a:latin typeface="Helvetica"/>
              <a:cs typeface="Helvetica"/>
            </a:endParaRPr>
          </a:p>
        </p:txBody>
      </p:sp>
    </p:spTree>
    <p:extLst>
      <p:ext uri="{BB962C8B-B14F-4D97-AF65-F5344CB8AC3E}">
        <p14:creationId xmlns:p14="http://schemas.microsoft.com/office/powerpoint/2010/main" val="400962297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OverLay Demo</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08D4FBB-8E65-7B4D-B837-2856490BFAE4}" type="slidenum">
              <a:rPr lang="en-US" smtClean="0"/>
              <a:t>43</a:t>
            </a:fld>
            <a:endParaRPr lang="en-US"/>
          </a:p>
        </p:txBody>
      </p:sp>
      <p:sp>
        <p:nvSpPr>
          <p:cNvPr id="5" name="Content Placeholder 4"/>
          <p:cNvSpPr>
            <a:spLocks noGrp="1"/>
          </p:cNvSpPr>
          <p:nvPr>
            <p:ph idx="1"/>
          </p:nvPr>
        </p:nvSpPr>
        <p:spPr/>
        <p:txBody>
          <a:bodyPr/>
          <a:lstStyle/>
          <a:p>
            <a:pPr marL="0" indent="0">
              <a:buNone/>
            </a:pPr>
            <a:r>
              <a:rPr lang="en-US" dirty="0"/>
              <a:t>https://</a:t>
            </a:r>
            <a:r>
              <a:rPr lang="en-US" dirty="0" err="1"/>
              <a:t>www.youtube.com</a:t>
            </a:r>
            <a:r>
              <a:rPr lang="en-US" dirty="0"/>
              <a:t>/</a:t>
            </a:r>
            <a:r>
              <a:rPr lang="en-US" dirty="0" err="1"/>
              <a:t>watch?v</a:t>
            </a:r>
            <a:r>
              <a:rPr lang="en-US" dirty="0"/>
              <a:t>=vQwUWZ-7Qd0</a:t>
            </a:r>
          </a:p>
        </p:txBody>
      </p:sp>
    </p:spTree>
    <p:extLst>
      <p:ext uri="{BB962C8B-B14F-4D97-AF65-F5344CB8AC3E}">
        <p14:creationId xmlns:p14="http://schemas.microsoft.com/office/powerpoint/2010/main" val="20362567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 Evaluation Setup</a:t>
            </a:r>
            <a:endParaRPr lang="en-US" dirty="0">
              <a:latin typeface="Helvetica"/>
              <a:cs typeface="Helvetica"/>
            </a:endParaRPr>
          </a:p>
        </p:txBody>
      </p:sp>
      <p:grpSp>
        <p:nvGrpSpPr>
          <p:cNvPr id="20" name="Group 19"/>
          <p:cNvGrpSpPr/>
          <p:nvPr/>
        </p:nvGrpSpPr>
        <p:grpSpPr>
          <a:xfrm>
            <a:off x="636399" y="1411784"/>
            <a:ext cx="6897667" cy="2195016"/>
            <a:chOff x="636399" y="1411784"/>
            <a:chExt cx="6897667" cy="2195016"/>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6399" y="1411784"/>
              <a:ext cx="3400541" cy="169949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3525" y="1411784"/>
              <a:ext cx="3400541" cy="1699497"/>
            </a:xfrm>
            <a:prstGeom prst="rect">
              <a:avLst/>
            </a:prstGeom>
          </p:spPr>
        </p:pic>
        <p:sp>
          <p:nvSpPr>
            <p:cNvPr id="11" name="TextBox 10"/>
            <p:cNvSpPr txBox="1"/>
            <p:nvPr/>
          </p:nvSpPr>
          <p:spPr>
            <a:xfrm>
              <a:off x="2412136" y="3237468"/>
              <a:ext cx="3893651" cy="369332"/>
            </a:xfrm>
            <a:prstGeom prst="rect">
              <a:avLst/>
            </a:prstGeom>
            <a:noFill/>
          </p:spPr>
          <p:txBody>
            <a:bodyPr wrap="none" rtlCol="0">
              <a:spAutoFit/>
            </a:bodyPr>
            <a:lstStyle/>
            <a:p>
              <a:r>
                <a:rPr lang="en-US" b="1" i="1" dirty="0" smtClean="0">
                  <a:solidFill>
                    <a:schemeClr val="bg1">
                      <a:lumMod val="50000"/>
                    </a:schemeClr>
                  </a:solidFill>
                  <a:latin typeface="Helvetica"/>
                  <a:cs typeface="Helvetica"/>
                </a:rPr>
                <a:t>Android App/Samsung Galaxy S4</a:t>
              </a:r>
            </a:p>
          </p:txBody>
        </p:sp>
      </p:grpSp>
      <p:grpSp>
        <p:nvGrpSpPr>
          <p:cNvPr id="19" name="Group 18"/>
          <p:cNvGrpSpPr/>
          <p:nvPr/>
        </p:nvGrpSpPr>
        <p:grpSpPr>
          <a:xfrm>
            <a:off x="156891" y="4636363"/>
            <a:ext cx="4734146" cy="2048894"/>
            <a:chOff x="156891" y="4636363"/>
            <a:chExt cx="4734146" cy="2048894"/>
          </a:xfrm>
        </p:grpSpPr>
        <p:pic>
          <p:nvPicPr>
            <p:cNvPr id="14" name="Picture 13"/>
            <p:cNvPicPr>
              <a:picLocks noChangeAspect="1"/>
            </p:cNvPicPr>
            <p:nvPr/>
          </p:nvPicPr>
          <p:blipFill>
            <a:blip r:embed="rId4"/>
            <a:stretch>
              <a:fillRect/>
            </a:stretch>
          </p:blipFill>
          <p:spPr>
            <a:xfrm>
              <a:off x="156891" y="4636363"/>
              <a:ext cx="2042019" cy="2048894"/>
            </a:xfrm>
            <a:prstGeom prst="rect">
              <a:avLst/>
            </a:prstGeom>
          </p:spPr>
        </p:pic>
        <p:sp>
          <p:nvSpPr>
            <p:cNvPr id="16" name="TextBox 15"/>
            <p:cNvSpPr txBox="1"/>
            <p:nvPr/>
          </p:nvSpPr>
          <p:spPr>
            <a:xfrm>
              <a:off x="2412136" y="5513976"/>
              <a:ext cx="2478901" cy="923330"/>
            </a:xfrm>
            <a:prstGeom prst="rect">
              <a:avLst/>
            </a:prstGeom>
            <a:noFill/>
          </p:spPr>
          <p:txBody>
            <a:bodyPr wrap="none" rtlCol="0">
              <a:spAutoFit/>
            </a:bodyPr>
            <a:lstStyle/>
            <a:p>
              <a:r>
                <a:rPr lang="en-US" b="1" i="1" dirty="0" smtClean="0">
                  <a:solidFill>
                    <a:schemeClr val="bg1">
                      <a:lumMod val="50000"/>
                    </a:schemeClr>
                  </a:solidFill>
                  <a:latin typeface="Helvetica"/>
                  <a:cs typeface="Helvetica"/>
                </a:rPr>
                <a:t>11 Volunteers</a:t>
              </a:r>
              <a:br>
                <a:rPr lang="en-US" b="1" i="1" dirty="0" smtClean="0">
                  <a:solidFill>
                    <a:schemeClr val="bg1">
                      <a:lumMod val="50000"/>
                    </a:schemeClr>
                  </a:solidFill>
                  <a:latin typeface="Helvetica"/>
                  <a:cs typeface="Helvetica"/>
                </a:rPr>
              </a:br>
              <a:r>
                <a:rPr lang="en-US" b="1" i="1" dirty="0" smtClean="0">
                  <a:solidFill>
                    <a:schemeClr val="bg1">
                      <a:lumMod val="50000"/>
                    </a:schemeClr>
                  </a:solidFill>
                  <a:latin typeface="Helvetica"/>
                  <a:cs typeface="Helvetica"/>
                </a:rPr>
                <a:t>100+ Tags</a:t>
              </a:r>
            </a:p>
            <a:p>
              <a:r>
                <a:rPr lang="en-US" b="1" i="1" dirty="0" smtClean="0">
                  <a:solidFill>
                    <a:schemeClr val="bg1">
                      <a:lumMod val="50000"/>
                    </a:schemeClr>
                  </a:solidFill>
                  <a:latin typeface="Helvetica"/>
                  <a:cs typeface="Helvetica"/>
                </a:rPr>
                <a:t>4200 Frame Uploads</a:t>
              </a:r>
              <a:endParaRPr lang="en-US" b="1" i="1" dirty="0">
                <a:solidFill>
                  <a:schemeClr val="bg1">
                    <a:lumMod val="50000"/>
                  </a:schemeClr>
                </a:solidFill>
                <a:latin typeface="Helvetica"/>
                <a:cs typeface="Helvetica"/>
              </a:endParaRPr>
            </a:p>
          </p:txBody>
        </p:sp>
      </p:grpSp>
      <p:grpSp>
        <p:nvGrpSpPr>
          <p:cNvPr id="5" name="Group 4"/>
          <p:cNvGrpSpPr/>
          <p:nvPr/>
        </p:nvGrpSpPr>
        <p:grpSpPr>
          <a:xfrm>
            <a:off x="4026098" y="3644535"/>
            <a:ext cx="4953413" cy="2843037"/>
            <a:chOff x="3574010" y="3944983"/>
            <a:chExt cx="4953413" cy="2843037"/>
          </a:xfrm>
        </p:grpSpPr>
        <p:grpSp>
          <p:nvGrpSpPr>
            <p:cNvPr id="4" name="Group 3"/>
            <p:cNvGrpSpPr/>
            <p:nvPr/>
          </p:nvGrpSpPr>
          <p:grpSpPr>
            <a:xfrm>
              <a:off x="3574010" y="3944983"/>
              <a:ext cx="4953413" cy="2843037"/>
              <a:chOff x="3574010" y="3944983"/>
              <a:chExt cx="4953413" cy="2843037"/>
            </a:xfrm>
          </p:grpSpPr>
          <p:sp>
            <p:nvSpPr>
              <p:cNvPr id="12" name="TextBox 11"/>
              <p:cNvSpPr txBox="1"/>
              <p:nvPr/>
            </p:nvSpPr>
            <p:spPr>
              <a:xfrm>
                <a:off x="3574010" y="4384419"/>
                <a:ext cx="2634054" cy="923330"/>
              </a:xfrm>
              <a:prstGeom prst="rect">
                <a:avLst/>
              </a:prstGeom>
              <a:noFill/>
            </p:spPr>
            <p:txBody>
              <a:bodyPr wrap="none" rtlCol="0">
                <a:spAutoFit/>
              </a:bodyPr>
              <a:lstStyle/>
              <a:p>
                <a:r>
                  <a:rPr lang="en-US" b="1" dirty="0" smtClean="0">
                    <a:solidFill>
                      <a:schemeClr val="bg1">
                        <a:lumMod val="50000"/>
                      </a:schemeClr>
                    </a:solidFill>
                    <a:latin typeface="Helvetica"/>
                    <a:cs typeface="Helvetica"/>
                  </a:rPr>
                  <a:t>Server: </a:t>
                </a:r>
                <a:r>
                  <a:rPr lang="en-US" b="1" i="1" dirty="0" smtClean="0">
                    <a:solidFill>
                      <a:schemeClr val="bg1">
                        <a:lumMod val="50000"/>
                      </a:schemeClr>
                    </a:solidFill>
                    <a:latin typeface="Helvetica"/>
                    <a:cs typeface="Helvetica"/>
                  </a:rPr>
                  <a:t>GPU on Cloud</a:t>
                </a:r>
                <a:r>
                  <a:rPr lang="en-US" b="1" dirty="0" smtClean="0">
                    <a:solidFill>
                      <a:schemeClr val="bg1">
                        <a:lumMod val="50000"/>
                      </a:schemeClr>
                    </a:solidFill>
                    <a:latin typeface="Helvetica"/>
                    <a:cs typeface="Helvetica"/>
                  </a:rPr>
                  <a:t/>
                </a:r>
                <a:br>
                  <a:rPr lang="en-US" b="1" dirty="0" smtClean="0">
                    <a:solidFill>
                      <a:schemeClr val="bg1">
                        <a:lumMod val="50000"/>
                      </a:schemeClr>
                    </a:solidFill>
                    <a:latin typeface="Helvetica"/>
                    <a:cs typeface="Helvetica"/>
                  </a:rPr>
                </a:br>
                <a:r>
                  <a:rPr lang="en-US" b="1" dirty="0" smtClean="0">
                    <a:solidFill>
                      <a:schemeClr val="bg1">
                        <a:lumMod val="50000"/>
                      </a:schemeClr>
                    </a:solidFill>
                    <a:latin typeface="Helvetica"/>
                    <a:cs typeface="Helvetica"/>
                  </a:rPr>
                  <a:t>12 Cores, 16G RAM,</a:t>
                </a:r>
                <a:br>
                  <a:rPr lang="en-US" b="1" dirty="0" smtClean="0">
                    <a:solidFill>
                      <a:schemeClr val="bg1">
                        <a:lumMod val="50000"/>
                      </a:schemeClr>
                    </a:solidFill>
                    <a:latin typeface="Helvetica"/>
                    <a:cs typeface="Helvetica"/>
                  </a:rPr>
                </a:br>
                <a:r>
                  <a:rPr lang="en-US" b="1" dirty="0" smtClean="0">
                    <a:solidFill>
                      <a:schemeClr val="bg1">
                        <a:lumMod val="50000"/>
                      </a:schemeClr>
                    </a:solidFill>
                    <a:latin typeface="Helvetica"/>
                    <a:cs typeface="Helvetica"/>
                  </a:rPr>
                  <a:t>6G NVidia GPU</a:t>
                </a:r>
                <a:endParaRPr lang="en-US" b="1" dirty="0">
                  <a:solidFill>
                    <a:schemeClr val="bg1">
                      <a:lumMod val="50000"/>
                    </a:schemeClr>
                  </a:solidFill>
                  <a:latin typeface="Helvetica"/>
                  <a:cs typeface="Helvetica"/>
                </a:endParaRPr>
              </a:p>
            </p:txBody>
          </p:sp>
          <p:pic>
            <p:nvPicPr>
              <p:cNvPr id="3" name="Picture 2" descr="IMG_1736.JPG"/>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rot="5400000">
                <a:off x="5995086" y="4255683"/>
                <a:ext cx="2843037" cy="2221637"/>
              </a:xfrm>
              <a:prstGeom prst="rect">
                <a:avLst/>
              </a:prstGeom>
            </p:spPr>
          </p:pic>
        </p:grpSp>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25484" y="4152595"/>
              <a:ext cx="182589" cy="134731"/>
            </a:xfrm>
            <a:prstGeom prst="rect">
              <a:avLst/>
            </a:prstGeom>
          </p:spPr>
        </p:pic>
      </p:grpSp>
      <p:sp>
        <p:nvSpPr>
          <p:cNvPr id="6" name="Slide Number Placeholder 5"/>
          <p:cNvSpPr>
            <a:spLocks noGrp="1"/>
          </p:cNvSpPr>
          <p:nvPr>
            <p:ph type="sldNum" sz="quarter" idx="12"/>
          </p:nvPr>
        </p:nvSpPr>
        <p:spPr/>
        <p:txBody>
          <a:bodyPr/>
          <a:lstStyle/>
          <a:p>
            <a:fld id="{208D4FBB-8E65-7B4D-B837-2856490BFAE4}" type="slidenum">
              <a:rPr lang="en-US" smtClean="0"/>
              <a:t>44</a:t>
            </a:fld>
            <a:endParaRPr lang="en-US"/>
          </a:p>
        </p:txBody>
      </p:sp>
    </p:spTree>
    <p:extLst>
      <p:ext uri="{BB962C8B-B14F-4D97-AF65-F5344CB8AC3E}">
        <p14:creationId xmlns:p14="http://schemas.microsoft.com/office/powerpoint/2010/main" val="1633600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System Variants</a:t>
            </a:r>
            <a:endParaRPr lang="en-US" dirty="0">
              <a:latin typeface="Helvetica"/>
              <a:cs typeface="Helvetica"/>
            </a:endParaRPr>
          </a:p>
        </p:txBody>
      </p:sp>
      <p:sp>
        <p:nvSpPr>
          <p:cNvPr id="3" name="Content Placeholder 2"/>
          <p:cNvSpPr>
            <a:spLocks noGrp="1"/>
          </p:cNvSpPr>
          <p:nvPr>
            <p:ph idx="1"/>
          </p:nvPr>
        </p:nvSpPr>
        <p:spPr/>
        <p:txBody>
          <a:bodyPr>
            <a:normAutofit fontScale="92500" lnSpcReduction="10000"/>
          </a:bodyPr>
          <a:lstStyle/>
          <a:p>
            <a:r>
              <a:rPr lang="en-US" sz="3800" dirty="0" smtClean="0">
                <a:latin typeface="Helvetica"/>
                <a:cs typeface="Helvetica"/>
              </a:rPr>
              <a:t>Approximate (Quick Computer Vision)</a:t>
            </a:r>
          </a:p>
          <a:p>
            <a:pPr lvl="1"/>
            <a:r>
              <a:rPr lang="en-US" sz="2200" dirty="0" smtClean="0">
                <a:solidFill>
                  <a:schemeClr val="tx1">
                    <a:lumMod val="50000"/>
                    <a:lumOff val="50000"/>
                  </a:schemeClr>
                </a:solidFill>
                <a:latin typeface="Helvetica"/>
                <a:cs typeface="Helvetica"/>
              </a:rPr>
              <a:t>Matching using </a:t>
            </a:r>
            <a:r>
              <a:rPr lang="en-US" sz="2200" b="1" i="1" dirty="0" smtClean="0">
                <a:solidFill>
                  <a:schemeClr val="tx1">
                    <a:lumMod val="50000"/>
                    <a:lumOff val="50000"/>
                  </a:schemeClr>
                </a:solidFill>
                <a:latin typeface="Helvetica"/>
                <a:cs typeface="Helvetica"/>
              </a:rPr>
              <a:t>approximate schemes </a:t>
            </a:r>
            <a:r>
              <a:rPr lang="en-US" sz="2200" dirty="0" smtClean="0">
                <a:solidFill>
                  <a:schemeClr val="tx1">
                    <a:lumMod val="50000"/>
                    <a:lumOff val="50000"/>
                  </a:schemeClr>
                </a:solidFill>
                <a:latin typeface="Helvetica"/>
                <a:cs typeface="Helvetica"/>
              </a:rPr>
              <a:t>e.g., </a:t>
            </a:r>
            <a:r>
              <a:rPr lang="en-US" sz="2200" dirty="0" err="1" smtClean="0">
                <a:solidFill>
                  <a:schemeClr val="tx1">
                    <a:lumMod val="50000"/>
                    <a:lumOff val="50000"/>
                  </a:schemeClr>
                </a:solidFill>
                <a:latin typeface="Helvetica"/>
                <a:cs typeface="Helvetica"/>
              </a:rPr>
              <a:t>KDTree</a:t>
            </a:r>
            <a:r>
              <a:rPr lang="en-US" sz="2200" dirty="0" smtClean="0">
                <a:solidFill>
                  <a:schemeClr val="tx1">
                    <a:lumMod val="50000"/>
                    <a:lumOff val="50000"/>
                  </a:schemeClr>
                </a:solidFill>
                <a:latin typeface="Helvetica"/>
                <a:cs typeface="Helvetica"/>
              </a:rPr>
              <a:t/>
            </a:r>
            <a:br>
              <a:rPr lang="en-US" sz="2200" dirty="0" smtClean="0">
                <a:solidFill>
                  <a:schemeClr val="tx1">
                    <a:lumMod val="50000"/>
                    <a:lumOff val="50000"/>
                  </a:schemeClr>
                </a:solidFill>
                <a:latin typeface="Helvetica"/>
                <a:cs typeface="Helvetica"/>
              </a:rPr>
            </a:br>
            <a:endParaRPr lang="en-US" sz="2200" dirty="0" smtClean="0">
              <a:solidFill>
                <a:schemeClr val="tx1">
                  <a:lumMod val="50000"/>
                  <a:lumOff val="50000"/>
                </a:schemeClr>
              </a:solidFill>
              <a:latin typeface="Helvetica"/>
              <a:cs typeface="Helvetica"/>
            </a:endParaRPr>
          </a:p>
          <a:p>
            <a:r>
              <a:rPr lang="en-US" sz="3800" dirty="0" smtClean="0">
                <a:latin typeface="Helvetica"/>
                <a:cs typeface="Helvetica"/>
              </a:rPr>
              <a:t>Conservative (Slow Computer Vision)</a:t>
            </a:r>
          </a:p>
          <a:p>
            <a:pPr lvl="1"/>
            <a:r>
              <a:rPr lang="en-US" sz="2200" dirty="0" smtClean="0">
                <a:solidFill>
                  <a:srgbClr val="7F7F7F"/>
                </a:solidFill>
                <a:latin typeface="Helvetica"/>
                <a:cs typeface="Helvetica"/>
              </a:rPr>
              <a:t>Matching using </a:t>
            </a:r>
            <a:r>
              <a:rPr lang="en-US" sz="2200" b="1" i="1" dirty="0" smtClean="0">
                <a:solidFill>
                  <a:srgbClr val="7F7F7F"/>
                </a:solidFill>
                <a:latin typeface="Helvetica"/>
                <a:cs typeface="Helvetica"/>
              </a:rPr>
              <a:t>brute-force </a:t>
            </a:r>
            <a:r>
              <a:rPr lang="en-US" sz="2200" dirty="0" smtClean="0">
                <a:solidFill>
                  <a:srgbClr val="7F7F7F"/>
                </a:solidFill>
                <a:latin typeface="Helvetica"/>
                <a:cs typeface="Helvetica"/>
              </a:rPr>
              <a:t>schemes</a:t>
            </a:r>
            <a:br>
              <a:rPr lang="en-US" sz="2200" dirty="0" smtClean="0">
                <a:solidFill>
                  <a:srgbClr val="7F7F7F"/>
                </a:solidFill>
                <a:latin typeface="Helvetica"/>
                <a:cs typeface="Helvetica"/>
              </a:rPr>
            </a:br>
            <a:endParaRPr lang="en-US" sz="2200" dirty="0" smtClean="0">
              <a:solidFill>
                <a:srgbClr val="7F7F7F"/>
              </a:solidFill>
              <a:latin typeface="Helvetica"/>
              <a:cs typeface="Helvetica"/>
            </a:endParaRPr>
          </a:p>
          <a:p>
            <a:r>
              <a:rPr lang="en-US" sz="3800" dirty="0" smtClean="0">
                <a:latin typeface="Helvetica"/>
                <a:cs typeface="Helvetica"/>
              </a:rPr>
              <a:t>OverLay</a:t>
            </a:r>
          </a:p>
          <a:p>
            <a:pPr lvl="1"/>
            <a:r>
              <a:rPr lang="en-US" sz="2200" dirty="0" smtClean="0">
                <a:solidFill>
                  <a:srgbClr val="7F7F7F"/>
                </a:solidFill>
                <a:latin typeface="Helvetica"/>
                <a:cs typeface="Helvetica"/>
              </a:rPr>
              <a:t>Conservative + Optimizations</a:t>
            </a:r>
            <a:br>
              <a:rPr lang="en-US" sz="2200" dirty="0" smtClean="0">
                <a:solidFill>
                  <a:srgbClr val="7F7F7F"/>
                </a:solidFill>
                <a:latin typeface="Helvetica"/>
                <a:cs typeface="Helvetica"/>
              </a:rPr>
            </a:br>
            <a:endParaRPr lang="en-US" sz="2200" dirty="0" smtClean="0">
              <a:solidFill>
                <a:srgbClr val="7F7F7F"/>
              </a:solidFill>
              <a:latin typeface="Helvetica"/>
              <a:cs typeface="Helvetica"/>
            </a:endParaRPr>
          </a:p>
          <a:p>
            <a:r>
              <a:rPr lang="en-US" sz="3800" dirty="0" smtClean="0">
                <a:latin typeface="Helvetica"/>
                <a:cs typeface="Helvetica"/>
              </a:rPr>
              <a:t>OverLay after Learning</a:t>
            </a:r>
            <a:endParaRPr lang="en-US" sz="3800" dirty="0">
              <a:latin typeface="Helvetica"/>
              <a:cs typeface="Helvetica"/>
            </a:endParaRPr>
          </a:p>
          <a:p>
            <a:pPr lvl="1"/>
            <a:r>
              <a:rPr lang="en-US" sz="2300" dirty="0" smtClean="0">
                <a:solidFill>
                  <a:srgbClr val="7F7F7F"/>
                </a:solidFill>
                <a:latin typeface="Helvetica"/>
                <a:cs typeface="Helvetica"/>
              </a:rPr>
              <a:t>OverLay+ Learning</a:t>
            </a:r>
            <a:endParaRPr lang="en-US" sz="2300" dirty="0">
              <a:solidFill>
                <a:srgbClr val="7F7F7F"/>
              </a:solidFill>
              <a:latin typeface="Helvetica"/>
              <a:cs typeface="Helvetica"/>
            </a:endParaRPr>
          </a:p>
        </p:txBody>
      </p:sp>
      <p:sp>
        <p:nvSpPr>
          <p:cNvPr id="4" name="Slide Number Placeholder 3"/>
          <p:cNvSpPr>
            <a:spLocks noGrp="1"/>
          </p:cNvSpPr>
          <p:nvPr>
            <p:ph type="sldNum" sz="quarter" idx="12"/>
          </p:nvPr>
        </p:nvSpPr>
        <p:spPr/>
        <p:txBody>
          <a:bodyPr/>
          <a:lstStyle/>
          <a:p>
            <a:fld id="{208D4FBB-8E65-7B4D-B837-2856490BFAE4}" type="slidenum">
              <a:rPr lang="en-US" smtClean="0"/>
              <a:t>45</a:t>
            </a:fld>
            <a:endParaRPr lang="en-US"/>
          </a:p>
        </p:txBody>
      </p:sp>
    </p:spTree>
    <p:extLst>
      <p:ext uri="{BB962C8B-B14F-4D97-AF65-F5344CB8AC3E}">
        <p14:creationId xmlns:p14="http://schemas.microsoft.com/office/powerpoint/2010/main" val="29943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051527998"/>
              </p:ext>
            </p:extLst>
          </p:nvPr>
        </p:nvGraphicFramePr>
        <p:xfrm>
          <a:off x="114300" y="1151151"/>
          <a:ext cx="8915400" cy="4666094"/>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p:cNvSpPr>
            <a:spLocks noGrp="1"/>
          </p:cNvSpPr>
          <p:nvPr>
            <p:ph type="title"/>
          </p:nvPr>
        </p:nvSpPr>
        <p:spPr>
          <a:xfrm>
            <a:off x="457200" y="274638"/>
            <a:ext cx="8229600" cy="1143000"/>
          </a:xfrm>
        </p:spPr>
        <p:txBody>
          <a:bodyPr>
            <a:normAutofit/>
          </a:bodyPr>
          <a:lstStyle/>
          <a:p>
            <a:r>
              <a:rPr lang="en-US" dirty="0" smtClean="0">
                <a:latin typeface="Helvetica"/>
                <a:cs typeface="Helvetica"/>
              </a:rPr>
              <a:t>Latency</a:t>
            </a:r>
            <a:endParaRPr lang="en-US" dirty="0">
              <a:latin typeface="Helvetica"/>
              <a:cs typeface="Helvetica"/>
            </a:endParaRPr>
          </a:p>
        </p:txBody>
      </p:sp>
      <p:sp>
        <p:nvSpPr>
          <p:cNvPr id="4" name="Rectangle 3"/>
          <p:cNvSpPr/>
          <p:nvPr/>
        </p:nvSpPr>
        <p:spPr>
          <a:xfrm>
            <a:off x="0" y="5817245"/>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Optimizations lead to 4 </a:t>
            </a:r>
            <a:r>
              <a:rPr lang="en-US" sz="2800" smtClean="0">
                <a:latin typeface="Helvetica"/>
                <a:cs typeface="Helvetica"/>
              </a:rPr>
              <a:t>fold improvement</a:t>
            </a:r>
            <a:endParaRPr lang="en-US" sz="2800" dirty="0" smtClean="0">
              <a:latin typeface="Helvetica"/>
              <a:cs typeface="Helvetica"/>
            </a:endParaRPr>
          </a:p>
        </p:txBody>
      </p:sp>
    </p:spTree>
    <p:extLst>
      <p:ext uri="{BB962C8B-B14F-4D97-AF65-F5344CB8AC3E}">
        <p14:creationId xmlns:p14="http://schemas.microsoft.com/office/powerpoint/2010/main" val="88216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strips(down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strips(upRight)">
                                      <p:cBhvr>
                                        <p:cTn id="12" dur="500"/>
                                        <p:tgtEl>
                                          <p:spTgt spid="5">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strips(upRight)">
                                      <p:cBhvr>
                                        <p:cTn id="17" dur="500"/>
                                        <p:tgtEl>
                                          <p:spTgt spid="5">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strips(upRight)">
                                      <p:cBhvr>
                                        <p:cTn id="22" dur="500"/>
                                        <p:tgtEl>
                                          <p:spTgt spid="5">
                                            <p:graphicEl>
                                              <a:chart seriesIdx="2" categoryIdx="-4" bldStep="series"/>
                                            </p:graphic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8D4FBB-8E65-7B4D-B837-2856490BFAE4}" type="slidenum">
              <a:rPr lang="en-US" smtClean="0"/>
              <a:t>47</a:t>
            </a:fld>
            <a:endParaRPr lang="en-US"/>
          </a:p>
        </p:txBody>
      </p:sp>
      <p:graphicFrame>
        <p:nvGraphicFramePr>
          <p:cNvPr id="5" name="Chart 4"/>
          <p:cNvGraphicFramePr>
            <a:graphicFrameLocks/>
          </p:cNvGraphicFramePr>
          <p:nvPr>
            <p:extLst>
              <p:ext uri="{D42A27DB-BD31-4B8C-83A1-F6EECF244321}">
                <p14:modId xmlns:p14="http://schemas.microsoft.com/office/powerpoint/2010/main" val="545343058"/>
              </p:ext>
            </p:extLst>
          </p:nvPr>
        </p:nvGraphicFramePr>
        <p:xfrm>
          <a:off x="153426" y="960262"/>
          <a:ext cx="8837147" cy="485698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Helvetica"/>
                <a:cs typeface="Helvetica"/>
              </a:rPr>
              <a:t>Accuracy: Precision</a:t>
            </a:r>
            <a:endParaRPr lang="en-US" dirty="0">
              <a:latin typeface="Helvetica"/>
              <a:cs typeface="Helvetica"/>
            </a:endParaRPr>
          </a:p>
        </p:txBody>
      </p:sp>
      <p:sp>
        <p:nvSpPr>
          <p:cNvPr id="7" name="Rectangle 6"/>
          <p:cNvSpPr/>
          <p:nvPr/>
        </p:nvSpPr>
        <p:spPr>
          <a:xfrm>
            <a:off x="0" y="5817245"/>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Precision ≈ </a:t>
            </a:r>
            <a:r>
              <a:rPr lang="en-US" sz="2800" dirty="0" err="1" smtClean="0">
                <a:latin typeface="Helvetica"/>
                <a:cs typeface="Helvetica"/>
              </a:rPr>
              <a:t>Bruteforce</a:t>
            </a:r>
            <a:r>
              <a:rPr lang="en-US" sz="2800" dirty="0" smtClean="0">
                <a:latin typeface="Helvetica"/>
                <a:cs typeface="Helvetica"/>
              </a:rPr>
              <a:t> </a:t>
            </a:r>
          </a:p>
        </p:txBody>
      </p:sp>
    </p:spTree>
    <p:extLst>
      <p:ext uri="{BB962C8B-B14F-4D97-AF65-F5344CB8AC3E}">
        <p14:creationId xmlns:p14="http://schemas.microsoft.com/office/powerpoint/2010/main" val="154503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strips(downLeft)">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strips(upRight)">
                                      <p:cBhvr>
                                        <p:cTn id="12" dur="500"/>
                                        <p:tgtEl>
                                          <p:spTgt spid="5">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strips(upRight)">
                                      <p:cBhvr>
                                        <p:cTn id="17" dur="500"/>
                                        <p:tgtEl>
                                          <p:spTgt spid="5">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strips(upRight)">
                                      <p:cBhvr>
                                        <p:cTn id="22" dur="500"/>
                                        <p:tgtEl>
                                          <p:spTgt spid="5">
                                            <p:graphicEl>
                                              <a:chart seriesIdx="2" categoryIdx="-4" bldStep="series"/>
                                            </p:graphic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8D4FBB-8E65-7B4D-B837-2856490BFAE4}" type="slidenum">
              <a:rPr lang="en-US" smtClean="0"/>
              <a:t>48</a:t>
            </a:fld>
            <a:endParaRPr lang="en-US"/>
          </a:p>
        </p:txBody>
      </p:sp>
      <p:graphicFrame>
        <p:nvGraphicFramePr>
          <p:cNvPr id="3" name="Chart 2"/>
          <p:cNvGraphicFramePr>
            <a:graphicFrameLocks/>
          </p:cNvGraphicFramePr>
          <p:nvPr>
            <p:extLst>
              <p:ext uri="{D42A27DB-BD31-4B8C-83A1-F6EECF244321}">
                <p14:modId xmlns:p14="http://schemas.microsoft.com/office/powerpoint/2010/main" val="1815320763"/>
              </p:ext>
            </p:extLst>
          </p:nvPr>
        </p:nvGraphicFramePr>
        <p:xfrm>
          <a:off x="236537" y="1046790"/>
          <a:ext cx="8670925" cy="4768136"/>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Helvetica"/>
                <a:cs typeface="Helvetica"/>
              </a:rPr>
              <a:t>Accuracy: Recall</a:t>
            </a:r>
            <a:endParaRPr lang="en-US" dirty="0">
              <a:latin typeface="Helvetica"/>
              <a:cs typeface="Helvetica"/>
            </a:endParaRPr>
          </a:p>
        </p:txBody>
      </p:sp>
      <p:sp>
        <p:nvSpPr>
          <p:cNvPr id="7" name="Rectangle 6"/>
          <p:cNvSpPr/>
          <p:nvPr/>
        </p:nvSpPr>
        <p:spPr>
          <a:xfrm>
            <a:off x="0" y="5817245"/>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Recall &lt; </a:t>
            </a:r>
            <a:r>
              <a:rPr lang="en-US" sz="2800" dirty="0" err="1" smtClean="0">
                <a:latin typeface="Helvetica"/>
                <a:cs typeface="Helvetica"/>
              </a:rPr>
              <a:t>Bruteforce</a:t>
            </a:r>
            <a:r>
              <a:rPr lang="en-US" sz="2800" dirty="0" smtClean="0">
                <a:latin typeface="Helvetica"/>
                <a:cs typeface="Helvetica"/>
              </a:rPr>
              <a:t> </a:t>
            </a:r>
          </a:p>
        </p:txBody>
      </p:sp>
    </p:spTree>
    <p:extLst>
      <p:ext uri="{BB962C8B-B14F-4D97-AF65-F5344CB8AC3E}">
        <p14:creationId xmlns:p14="http://schemas.microsoft.com/office/powerpoint/2010/main" val="43025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strips(downLeft)">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strips(upRight)">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strips(upRight)">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strips(upRight)">
                                      <p:cBhvr>
                                        <p:cTn id="22" dur="500"/>
                                        <p:tgtEl>
                                          <p:spTgt spid="3">
                                            <p:graphicEl>
                                              <a:chart seriesIdx="2" categoryIdx="-4" bldStep="series"/>
                                            </p:graphic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8D4FBB-8E65-7B4D-B837-2856490BFAE4}" type="slidenum">
              <a:rPr lang="en-US" smtClean="0"/>
              <a:t>49</a:t>
            </a:fld>
            <a:endParaRPr lang="en-US"/>
          </a:p>
        </p:txBody>
      </p:sp>
      <p:graphicFrame>
        <p:nvGraphicFramePr>
          <p:cNvPr id="3" name="Chart 2"/>
          <p:cNvGraphicFramePr>
            <a:graphicFrameLocks/>
          </p:cNvGraphicFramePr>
          <p:nvPr>
            <p:extLst>
              <p:ext uri="{D42A27DB-BD31-4B8C-83A1-F6EECF244321}">
                <p14:modId xmlns:p14="http://schemas.microsoft.com/office/powerpoint/2010/main" val="689034589"/>
              </p:ext>
            </p:extLst>
          </p:nvPr>
        </p:nvGraphicFramePr>
        <p:xfrm>
          <a:off x="236537" y="1046790"/>
          <a:ext cx="8670925" cy="4768136"/>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Helvetica"/>
                <a:cs typeface="Helvetica"/>
              </a:rPr>
              <a:t>Accuracy: After Learning</a:t>
            </a:r>
            <a:endParaRPr lang="en-US" dirty="0">
              <a:latin typeface="Helvetica"/>
              <a:cs typeface="Helvetica"/>
            </a:endParaRPr>
          </a:p>
        </p:txBody>
      </p:sp>
      <p:sp>
        <p:nvSpPr>
          <p:cNvPr id="6" name="Rectangle 5"/>
          <p:cNvSpPr/>
          <p:nvPr/>
        </p:nvSpPr>
        <p:spPr>
          <a:xfrm>
            <a:off x="0" y="5817245"/>
            <a:ext cx="9144000" cy="906551"/>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latin typeface="Helvetica"/>
                <a:cs typeface="Helvetica"/>
              </a:rPr>
              <a:t>Recall &gt; </a:t>
            </a:r>
            <a:r>
              <a:rPr lang="en-US" sz="2800" dirty="0" err="1" smtClean="0">
                <a:latin typeface="Helvetica"/>
                <a:cs typeface="Helvetica"/>
              </a:rPr>
              <a:t>Bruteforce</a:t>
            </a:r>
            <a:r>
              <a:rPr lang="en-US" sz="2800" dirty="0">
                <a:latin typeface="Helvetica"/>
                <a:cs typeface="Helvetica"/>
              </a:rPr>
              <a:t> </a:t>
            </a:r>
            <a:r>
              <a:rPr lang="en-US" sz="2800" dirty="0" smtClean="0">
                <a:latin typeface="Helvetica"/>
                <a:cs typeface="Helvetica"/>
              </a:rPr>
              <a:t>and Precision </a:t>
            </a:r>
            <a:r>
              <a:rPr lang="en-US" sz="2800" dirty="0">
                <a:latin typeface="Helvetica"/>
                <a:cs typeface="Helvetica"/>
              </a:rPr>
              <a:t>≈ </a:t>
            </a:r>
            <a:r>
              <a:rPr lang="en-US" sz="2800" dirty="0" err="1" smtClean="0">
                <a:latin typeface="Helvetica"/>
                <a:cs typeface="Helvetica"/>
              </a:rPr>
              <a:t>Bruteforce</a:t>
            </a:r>
            <a:r>
              <a:rPr lang="en-US" sz="2800" dirty="0" smtClean="0">
                <a:latin typeface="Helvetica"/>
                <a:cs typeface="Helvetica"/>
              </a:rPr>
              <a:t>  </a:t>
            </a:r>
          </a:p>
        </p:txBody>
      </p:sp>
    </p:spTree>
    <p:extLst>
      <p:ext uri="{BB962C8B-B14F-4D97-AF65-F5344CB8AC3E}">
        <p14:creationId xmlns:p14="http://schemas.microsoft.com/office/powerpoint/2010/main" val="86154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strips(downLeft)">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strips(upRight)">
                                      <p:cBhvr>
                                        <p:cTn id="11" dur="500"/>
                                        <p:tgtEl>
                                          <p:spTgt spid="3">
                                            <p:graphicEl>
                                              <a:chart seriesIdx="0" categoryIdx="-4" bldStep="series"/>
                                            </p:graphicEl>
                                          </p:spTgt>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strips(upRight)">
                                      <p:cBhvr>
                                        <p:cTn id="15" dur="500"/>
                                        <p:tgtEl>
                                          <p:spTgt spid="3">
                                            <p:graphicEl>
                                              <a:chart seriesIdx="2"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grpId="1" nodeType="clickEffect">
                                  <p:stCondLst>
                                    <p:cond delay="0"/>
                                  </p:stCondLst>
                                  <p:childTnLst>
                                    <p:set>
                                      <p:cBhvr>
                                        <p:cTn id="19"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strips(upRight)">
                                      <p:cBhvr>
                                        <p:cTn id="20" dur="500"/>
                                        <p:tgtEl>
                                          <p:spTgt spid="3">
                                            <p:graphicEl>
                                              <a:chart seriesIdx="1"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grpId="1" nodeType="clickEffect">
                                  <p:stCondLst>
                                    <p:cond delay="0"/>
                                  </p:stCondLst>
                                  <p:childTnLst>
                                    <p:set>
                                      <p:cBhvr>
                                        <p:cTn id="24" dur="1" fill="hold">
                                          <p:stCondLst>
                                            <p:cond delay="0"/>
                                          </p:stCondLst>
                                        </p:cTn>
                                        <p:tgtEl>
                                          <p:spTgt spid="3">
                                            <p:graphicEl>
                                              <a:chart seriesIdx="3" categoryIdx="-4" bldStep="series"/>
                                            </p:graphicEl>
                                          </p:spTgt>
                                        </p:tgtEl>
                                        <p:attrNameLst>
                                          <p:attrName>style.visibility</p:attrName>
                                        </p:attrNameLst>
                                      </p:cBhvr>
                                      <p:to>
                                        <p:strVal val="visible"/>
                                      </p:to>
                                    </p:set>
                                    <p:animEffect transition="in" filter="strips(upRight)">
                                      <p:cBhvr>
                                        <p:cTn id="25" dur="500"/>
                                        <p:tgtEl>
                                          <p:spTgt spid="3">
                                            <p:graphicEl>
                                              <a:chart seriesIdx="3" categoryIdx="-4" bldStep="series"/>
                                            </p:graphic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Graphic spid="3" grpId="1" uiExpand="1">
        <p:bldSub>
          <a:bldChart bld="series"/>
        </p:bldSub>
      </p:bldGraphic>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a:stretch/>
        </p:blipFill>
        <p:spPr>
          <a:xfrm>
            <a:off x="0" y="-35171"/>
            <a:ext cx="9144000" cy="6945931"/>
          </a:xfrm>
          <a:prstGeom prst="rect">
            <a:avLst/>
          </a:prstGeom>
        </p:spPr>
      </p:pic>
      <p:sp>
        <p:nvSpPr>
          <p:cNvPr id="4" name="Title 3"/>
          <p:cNvSpPr>
            <a:spLocks noGrp="1"/>
          </p:cNvSpPr>
          <p:nvPr>
            <p:ph type="title"/>
          </p:nvPr>
        </p:nvSpPr>
        <p:spPr>
          <a:xfrm>
            <a:off x="182667" y="5366271"/>
            <a:ext cx="8856402" cy="1362075"/>
          </a:xfrm>
        </p:spPr>
        <p:txBody>
          <a:bodyPr/>
          <a:lstStyle/>
          <a:p>
            <a:r>
              <a:rPr lang="en-US" dirty="0" smtClean="0">
                <a:effectLst/>
                <a:latin typeface="Helvetica"/>
                <a:cs typeface="Helvetica"/>
              </a:rPr>
              <a:t>Mobile AR is still not mainstream</a:t>
            </a:r>
            <a:endParaRPr lang="en-US" dirty="0">
              <a:effectLst/>
              <a:latin typeface="Helvetica"/>
              <a:cs typeface="Helvetica"/>
            </a:endParaRPr>
          </a:p>
        </p:txBody>
      </p:sp>
      <p:sp>
        <p:nvSpPr>
          <p:cNvPr id="2" name="TextBox 1"/>
          <p:cNvSpPr txBox="1"/>
          <p:nvPr/>
        </p:nvSpPr>
        <p:spPr>
          <a:xfrm>
            <a:off x="3363250" y="0"/>
            <a:ext cx="5780750" cy="523220"/>
          </a:xfrm>
          <a:prstGeom prst="rect">
            <a:avLst/>
          </a:prstGeom>
          <a:noFill/>
        </p:spPr>
        <p:txBody>
          <a:bodyPr wrap="none" rtlCol="0">
            <a:spAutoFit/>
          </a:bodyPr>
          <a:lstStyle/>
          <a:p>
            <a:r>
              <a:rPr lang="en-US" sz="2800" dirty="0" smtClean="0">
                <a:solidFill>
                  <a:schemeClr val="bg1">
                    <a:lumMod val="50000"/>
                  </a:schemeClr>
                </a:solidFill>
                <a:latin typeface="Helvetica" charset="0"/>
                <a:ea typeface="Helvetica" charset="0"/>
                <a:cs typeface="Helvetica" charset="0"/>
              </a:rPr>
              <a:t>8 years since first iPhone release ..</a:t>
            </a:r>
            <a:endParaRPr lang="en-US" sz="2800" dirty="0">
              <a:solidFill>
                <a:schemeClr val="bg1">
                  <a:lumMod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0207154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latin typeface="Helvetica"/>
                <a:cs typeface="Helvetica"/>
              </a:rPr>
              <a:t>Past Projects contributing to Mobile AR</a:t>
            </a:r>
            <a:endParaRPr lang="en-US" dirty="0">
              <a:latin typeface="Helvetica"/>
              <a:cs typeface="Helvetica"/>
            </a:endParaRPr>
          </a:p>
        </p:txBody>
      </p:sp>
    </p:spTree>
    <p:extLst>
      <p:ext uri="{BB962C8B-B14F-4D97-AF65-F5344CB8AC3E}">
        <p14:creationId xmlns:p14="http://schemas.microsoft.com/office/powerpoint/2010/main" val="11502388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208D4FBB-8E65-7B4D-B837-2856490BFAE4}" type="slidenum">
              <a:rPr lang="en-US" smtClean="0"/>
              <a:t>51</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 y="-1"/>
            <a:ext cx="9143999" cy="6858002"/>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t="-943"/>
          <a:stretch/>
        </p:blipFill>
        <p:spPr>
          <a:xfrm>
            <a:off x="4704710" y="217927"/>
            <a:ext cx="3652348" cy="2468765"/>
          </a:xfrm>
          <a:prstGeom prst="rect">
            <a:avLst/>
          </a:prstGeom>
          <a:ln w="57150" cmpd="sng">
            <a:noFill/>
          </a:ln>
        </p:spPr>
      </p:pic>
      <p:grpSp>
        <p:nvGrpSpPr>
          <p:cNvPr id="13" name="Group 12"/>
          <p:cNvGrpSpPr/>
          <p:nvPr/>
        </p:nvGrpSpPr>
        <p:grpSpPr>
          <a:xfrm>
            <a:off x="701212" y="1295402"/>
            <a:ext cx="2743200" cy="5358341"/>
            <a:chOff x="5638800" y="1219201"/>
            <a:chExt cx="2743200" cy="5358341"/>
          </a:xfrm>
        </p:grpSpPr>
        <p:sp>
          <p:nvSpPr>
            <p:cNvPr id="11" name="Rectangle 10"/>
            <p:cNvSpPr/>
            <p:nvPr/>
          </p:nvSpPr>
          <p:spPr>
            <a:xfrm>
              <a:off x="5791200" y="2047240"/>
              <a:ext cx="2438400" cy="3820160"/>
            </a:xfrm>
            <a:prstGeom prst="rect">
              <a:avLst/>
            </a:prstGeom>
            <a:solidFill>
              <a:schemeClr val="bg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10" name="Picture 9" descr="iphone_see_through.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38800" y="1219201"/>
              <a:ext cx="2743200" cy="5358341"/>
            </a:xfrm>
            <a:prstGeom prst="rect">
              <a:avLst/>
            </a:prstGeom>
          </p:spPr>
        </p:pic>
      </p:grpSp>
      <p:sp>
        <p:nvSpPr>
          <p:cNvPr id="5" name="Rectangle 4"/>
          <p:cNvSpPr/>
          <p:nvPr/>
        </p:nvSpPr>
        <p:spPr>
          <a:xfrm>
            <a:off x="4944579" y="2067581"/>
            <a:ext cx="2878588" cy="523220"/>
          </a:xfrm>
          <a:prstGeom prst="rect">
            <a:avLst/>
          </a:prstGeom>
        </p:spPr>
        <p:txBody>
          <a:bodyPr wrap="none">
            <a:spAutoFit/>
          </a:bodyPr>
          <a:lstStyle/>
          <a:p>
            <a:r>
              <a:rPr lang="en-US" sz="2800" b="1" dirty="0" smtClean="0">
                <a:ln>
                  <a:solidFill>
                    <a:schemeClr val="tx1"/>
                  </a:solidFill>
                </a:ln>
                <a:solidFill>
                  <a:srgbClr val="FFFFFF"/>
                </a:solidFill>
                <a:latin typeface="Helvetica"/>
                <a:cs typeface="Helvetica"/>
              </a:rPr>
              <a:t>207 Coast Road</a:t>
            </a:r>
            <a:endParaRPr lang="en-US" sz="2800" b="1" dirty="0">
              <a:ln>
                <a:solidFill>
                  <a:schemeClr val="tx1"/>
                </a:solidFill>
              </a:ln>
              <a:solidFill>
                <a:srgbClr val="FFFFFF"/>
              </a:solidFill>
              <a:latin typeface="Helvetica"/>
              <a:cs typeface="Helvetica"/>
            </a:endParaRPr>
          </a:p>
        </p:txBody>
      </p:sp>
      <p:grpSp>
        <p:nvGrpSpPr>
          <p:cNvPr id="16" name="Group 15"/>
          <p:cNvGrpSpPr/>
          <p:nvPr/>
        </p:nvGrpSpPr>
        <p:grpSpPr>
          <a:xfrm>
            <a:off x="6172200" y="381000"/>
            <a:ext cx="1981200" cy="990600"/>
            <a:chOff x="5867400" y="1872153"/>
            <a:chExt cx="1981200" cy="990600"/>
          </a:xfrm>
        </p:grpSpPr>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4200" y="1948353"/>
              <a:ext cx="914400" cy="914400"/>
            </a:xfrm>
            <a:prstGeom prst="rect">
              <a:avLst/>
            </a:prstGeom>
          </p:spPr>
        </p:pic>
        <p:sp>
          <p:nvSpPr>
            <p:cNvPr id="9" name="Rectangle 8"/>
            <p:cNvSpPr/>
            <p:nvPr/>
          </p:nvSpPr>
          <p:spPr>
            <a:xfrm>
              <a:off x="5867400" y="1872153"/>
              <a:ext cx="1325203" cy="584776"/>
            </a:xfrm>
            <a:prstGeom prst="rect">
              <a:avLst/>
            </a:prstGeom>
          </p:spPr>
          <p:txBody>
            <a:bodyPr wrap="none">
              <a:spAutoFit/>
            </a:bodyPr>
            <a:lstStyle/>
            <a:p>
              <a:r>
                <a:rPr lang="en-US" sz="3200" b="1" dirty="0" smtClean="0">
                  <a:ln>
                    <a:solidFill>
                      <a:schemeClr val="tx2">
                        <a:lumMod val="75000"/>
                      </a:schemeClr>
                    </a:solidFill>
                  </a:ln>
                  <a:solidFill>
                    <a:srgbClr val="0CDC24"/>
                  </a:solidFill>
                  <a:latin typeface="Helvetica"/>
                  <a:cs typeface="Helvetica"/>
                </a:rPr>
                <a:t>$7.8M</a:t>
              </a:r>
              <a:endParaRPr lang="en-US" sz="3200" b="1" dirty="0">
                <a:ln>
                  <a:solidFill>
                    <a:schemeClr val="tx2">
                      <a:lumMod val="75000"/>
                    </a:schemeClr>
                  </a:solidFill>
                </a:ln>
                <a:solidFill>
                  <a:srgbClr val="0CDC24"/>
                </a:solidFill>
                <a:latin typeface="Helvetica"/>
                <a:cs typeface="Helvetica"/>
              </a:endParaRPr>
            </a:p>
          </p:txBody>
        </p:sp>
      </p:grpSp>
      <p:grpSp>
        <p:nvGrpSpPr>
          <p:cNvPr id="6" name="Group 5"/>
          <p:cNvGrpSpPr/>
          <p:nvPr/>
        </p:nvGrpSpPr>
        <p:grpSpPr>
          <a:xfrm>
            <a:off x="2438400" y="550447"/>
            <a:ext cx="2362200" cy="1659355"/>
            <a:chOff x="3048000" y="169446"/>
            <a:chExt cx="2362200" cy="1659354"/>
          </a:xfrm>
        </p:grpSpPr>
        <p:sp>
          <p:nvSpPr>
            <p:cNvPr id="2" name="Cloud Callout 1"/>
            <p:cNvSpPr/>
            <p:nvPr/>
          </p:nvSpPr>
          <p:spPr>
            <a:xfrm>
              <a:off x="3048000" y="169446"/>
              <a:ext cx="2362200" cy="1659354"/>
            </a:xfrm>
            <a:prstGeom prst="cloudCallout">
              <a:avLst>
                <a:gd name="adj1" fmla="val 85450"/>
                <a:gd name="adj2" fmla="val 12668"/>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3600" b="1" dirty="0">
                <a:latin typeface="Helvetica"/>
                <a:cs typeface="Helvetica"/>
              </a:endParaRPr>
            </a:p>
          </p:txBody>
        </p:sp>
        <p:sp>
          <p:nvSpPr>
            <p:cNvPr id="3" name="Rectangle 2"/>
            <p:cNvSpPr/>
            <p:nvPr/>
          </p:nvSpPr>
          <p:spPr>
            <a:xfrm>
              <a:off x="3203390" y="367553"/>
              <a:ext cx="1752600" cy="1323438"/>
            </a:xfrm>
            <a:prstGeom prst="rect">
              <a:avLst/>
            </a:prstGeom>
          </p:spPr>
          <p:txBody>
            <a:bodyPr wrap="square">
              <a:spAutoFit/>
            </a:bodyPr>
            <a:lstStyle/>
            <a:p>
              <a:pPr algn="ctr"/>
              <a:r>
                <a:rPr lang="en-US" sz="2000" b="1" i="1" dirty="0" smtClean="0">
                  <a:latin typeface="Helvetica"/>
                  <a:cs typeface="Helvetica"/>
                </a:rPr>
                <a:t>I wonder how much it costs </a:t>
              </a:r>
              <a:r>
                <a:rPr lang="en-US" sz="2000" b="1" i="1" dirty="0">
                  <a:latin typeface="Helvetica"/>
                  <a:cs typeface="Helvetica"/>
                </a:rPr>
                <a:t>to live </a:t>
              </a:r>
              <a:r>
                <a:rPr lang="en-US" sz="2000" b="1" i="1" dirty="0" smtClean="0">
                  <a:latin typeface="Helvetica"/>
                  <a:cs typeface="Helvetica"/>
                </a:rPr>
                <a:t>there!</a:t>
              </a:r>
              <a:endParaRPr lang="en-US" sz="2000" b="1" i="1" dirty="0">
                <a:latin typeface="Helvetica"/>
                <a:cs typeface="Helvetica"/>
              </a:endParaRPr>
            </a:p>
          </p:txBody>
        </p:sp>
      </p:grpSp>
      <p:sp>
        <p:nvSpPr>
          <p:cNvPr id="17" name="TextBox 16"/>
          <p:cNvSpPr txBox="1"/>
          <p:nvPr/>
        </p:nvSpPr>
        <p:spPr>
          <a:xfrm>
            <a:off x="5542315" y="6372265"/>
            <a:ext cx="2518575" cy="369332"/>
          </a:xfrm>
          <a:prstGeom prst="rect">
            <a:avLst/>
          </a:prstGeom>
          <a:noFill/>
        </p:spPr>
        <p:txBody>
          <a:bodyPr wrap="none" rtlCol="0">
            <a:spAutoFit/>
          </a:bodyPr>
          <a:lstStyle/>
          <a:p>
            <a:r>
              <a:rPr lang="en-US" b="1" i="1" dirty="0" smtClean="0">
                <a:solidFill>
                  <a:schemeClr val="bg1"/>
                </a:solidFill>
              </a:rPr>
              <a:t>OPS, ACM MobiSys 2012</a:t>
            </a:r>
            <a:endParaRPr lang="en-US" b="1" i="1" dirty="0">
              <a:solidFill>
                <a:schemeClr val="bg1"/>
              </a:solidFill>
            </a:endParaRPr>
          </a:p>
        </p:txBody>
      </p:sp>
      <p:sp>
        <p:nvSpPr>
          <p:cNvPr id="4" name="TextBox 3"/>
          <p:cNvSpPr txBox="1"/>
          <p:nvPr/>
        </p:nvSpPr>
        <p:spPr>
          <a:xfrm>
            <a:off x="4704710" y="5080000"/>
            <a:ext cx="4266751" cy="523220"/>
          </a:xfrm>
          <a:prstGeom prst="rect">
            <a:avLst/>
          </a:prstGeom>
          <a:noFill/>
        </p:spPr>
        <p:txBody>
          <a:bodyPr wrap="none" rtlCol="0">
            <a:spAutoFit/>
          </a:bodyPr>
          <a:lstStyle/>
          <a:p>
            <a:r>
              <a:rPr lang="en-US" sz="2800" b="1" i="1" dirty="0" smtClean="0">
                <a:solidFill>
                  <a:srgbClr val="FFFFFF"/>
                </a:solidFill>
                <a:effectLst>
                  <a:glow rad="228600">
                    <a:schemeClr val="accent3">
                      <a:satMod val="175000"/>
                      <a:alpha val="40000"/>
                    </a:schemeClr>
                  </a:glow>
                  <a:outerShdw blurRad="50800" dist="38100" dir="18900000" algn="bl" rotWithShape="0">
                    <a:prstClr val="black">
                      <a:alpha val="40000"/>
                    </a:prstClr>
                  </a:outerShdw>
                </a:effectLst>
              </a:rPr>
              <a:t>Distant Object Localization</a:t>
            </a:r>
            <a:endParaRPr lang="en-US" sz="2800" b="1" i="1" dirty="0">
              <a:solidFill>
                <a:srgbClr val="FFFFFF"/>
              </a:solidFill>
              <a:effectLst>
                <a:glow rad="228600">
                  <a:schemeClr val="accent3">
                    <a:satMod val="175000"/>
                    <a:alpha val="40000"/>
                  </a:schemeClr>
                </a:glow>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329548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decel="50000" fill="hold" nodeType="clickEffect">
                                  <p:stCondLst>
                                    <p:cond delay="0"/>
                                  </p:stCondLst>
                                  <p:childTnLst>
                                    <p:animRot by="-5400000">
                                      <p:cBhvr>
                                        <p:cTn id="11" dur="2000" fill="hold"/>
                                        <p:tgtEl>
                                          <p:spTgt spid="13"/>
                                        </p:tgtEl>
                                        <p:attrNameLst>
                                          <p:attrName>r</p:attrName>
                                        </p:attrNameLst>
                                      </p:cBhvr>
                                    </p:animRot>
                                  </p:childTnLst>
                                </p:cTn>
                              </p:par>
                              <p:par>
                                <p:cTn id="12" presetID="0" presetClass="path" presetSubtype="0" decel="50000" fill="hold" nodeType="withEffect">
                                  <p:stCondLst>
                                    <p:cond delay="0"/>
                                  </p:stCondLst>
                                  <p:childTnLst>
                                    <p:animMotion origin="layout" path="M 1.91914E-6 3.48773E-6 L 0.47302 -0.35688 " pathEditMode="relative" rAng="0" ptsTypes="AA">
                                      <p:cBhvr>
                                        <p:cTn id="13" dur="2000" fill="hold"/>
                                        <p:tgtEl>
                                          <p:spTgt spid="13"/>
                                        </p:tgtEl>
                                        <p:attrNameLst>
                                          <p:attrName>ppt_x</p:attrName>
                                          <p:attrName>ppt_y</p:attrName>
                                        </p:attrNameLst>
                                      </p:cBhvr>
                                      <p:rCtr x="23651" y="-17855"/>
                                    </p:animMotion>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Arrow 37"/>
          <p:cNvSpPr/>
          <p:nvPr/>
        </p:nvSpPr>
        <p:spPr>
          <a:xfrm>
            <a:off x="4952696" y="3892263"/>
            <a:ext cx="886744" cy="609600"/>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39" name="Plus 38"/>
          <p:cNvSpPr/>
          <p:nvPr/>
        </p:nvSpPr>
        <p:spPr>
          <a:xfrm>
            <a:off x="2019969" y="3756797"/>
            <a:ext cx="762000" cy="762000"/>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41" name="Group 40"/>
          <p:cNvGrpSpPr/>
          <p:nvPr/>
        </p:nvGrpSpPr>
        <p:grpSpPr>
          <a:xfrm>
            <a:off x="6860563" y="3498637"/>
            <a:ext cx="1698489" cy="1645328"/>
            <a:chOff x="3043594" y="3337028"/>
            <a:chExt cx="1698489" cy="1645327"/>
          </a:xfrm>
        </p:grpSpPr>
        <p:pic>
          <p:nvPicPr>
            <p:cNvPr id="42" name="Picture 8" descr="http://icons.iconarchive.com/icons/icons-land/gis-gps-map/256/Satellite-icon.png"/>
            <p:cNvPicPr>
              <a:picLocks noChangeAspect="1" noChangeArrowheads="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3197773" y="3337028"/>
              <a:ext cx="1265387" cy="1265387"/>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TextBox 42"/>
            <p:cNvSpPr txBox="1"/>
            <p:nvPr/>
          </p:nvSpPr>
          <p:spPr>
            <a:xfrm>
              <a:off x="3043594" y="4613023"/>
              <a:ext cx="1698489" cy="369332"/>
            </a:xfrm>
            <a:prstGeom prst="rect">
              <a:avLst/>
            </a:prstGeom>
            <a:noFill/>
          </p:spPr>
          <p:txBody>
            <a:bodyPr wrap="none" rtlCol="0">
              <a:spAutoFit/>
            </a:bodyPr>
            <a:lstStyle/>
            <a:p>
              <a:r>
                <a:rPr lang="en-US" dirty="0" smtClean="0">
                  <a:latin typeface="Helvetica"/>
                  <a:cs typeface="Helvetica"/>
                </a:rPr>
                <a:t>Improved GPS</a:t>
              </a:r>
              <a:endParaRPr lang="en-US" dirty="0">
                <a:latin typeface="Helvetica"/>
                <a:cs typeface="Helvetica"/>
              </a:endParaRPr>
            </a:p>
          </p:txBody>
        </p:sp>
      </p:grpSp>
      <p:sp>
        <p:nvSpPr>
          <p:cNvPr id="87" name="Right Arrow 86"/>
          <p:cNvSpPr/>
          <p:nvPr/>
        </p:nvSpPr>
        <p:spPr>
          <a:xfrm>
            <a:off x="6217787" y="5627941"/>
            <a:ext cx="602662" cy="609600"/>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89" name="Plus 88"/>
          <p:cNvSpPr/>
          <p:nvPr/>
        </p:nvSpPr>
        <p:spPr>
          <a:xfrm>
            <a:off x="1798187" y="5551741"/>
            <a:ext cx="762000" cy="762000"/>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91" name="Plus 90"/>
          <p:cNvSpPr/>
          <p:nvPr/>
        </p:nvSpPr>
        <p:spPr>
          <a:xfrm>
            <a:off x="3876407" y="5551741"/>
            <a:ext cx="762000" cy="762000"/>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8" name="Group 17"/>
          <p:cNvGrpSpPr/>
          <p:nvPr/>
        </p:nvGrpSpPr>
        <p:grpSpPr>
          <a:xfrm>
            <a:off x="6484884" y="5304796"/>
            <a:ext cx="2467342" cy="1564698"/>
            <a:chOff x="6484884" y="5304796"/>
            <a:chExt cx="2467342" cy="1564698"/>
          </a:xfrm>
        </p:grpSpPr>
        <p:pic>
          <p:nvPicPr>
            <p:cNvPr id="93" name="Picture 92" descr="http://icons.iconarchive.com/icons/icons-land/gis-gps-map/256/Satellite-icon.png"/>
            <p:cNvPicPr>
              <a:picLocks noChangeAspect="1" noChangeArrowheads="1"/>
            </p:cNvPicPr>
            <p:nvPr/>
          </p:nvPicPr>
          <p:blipFill>
            <a:blip r:embed="rId4" cstate="screen">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84266" y="5304796"/>
              <a:ext cx="1219200" cy="1219201"/>
            </a:xfrm>
            <a:prstGeom prst="rect">
              <a:avLst/>
            </a:prstGeom>
            <a:noFill/>
            <a:extLst>
              <a:ext uri="{909E8E84-426E-40dd-AFC4-6F175D3DCCD1}">
                <a14:hiddenFill xmlns:a14="http://schemas.microsoft.com/office/drawing/2010/main" xmlns="">
                  <a:solidFill>
                    <a:srgbClr val="FFFFFF"/>
                  </a:solidFill>
                </a14:hiddenFill>
              </a:ext>
            </a:extLst>
          </p:spPr>
        </p:pic>
        <p:sp>
          <p:nvSpPr>
            <p:cNvPr id="111" name="TextBox 110"/>
            <p:cNvSpPr txBox="1"/>
            <p:nvPr/>
          </p:nvSpPr>
          <p:spPr>
            <a:xfrm>
              <a:off x="6484884" y="6500162"/>
              <a:ext cx="2467342" cy="369332"/>
            </a:xfrm>
            <a:prstGeom prst="rect">
              <a:avLst/>
            </a:prstGeom>
            <a:noFill/>
            <a:effectLst/>
          </p:spPr>
          <p:txBody>
            <a:bodyPr wrap="none" rtlCol="0">
              <a:spAutoFit/>
            </a:bodyPr>
            <a:lstStyle/>
            <a:p>
              <a:r>
                <a:rPr lang="en-US" dirty="0" smtClean="0">
                  <a:latin typeface="Helvetica"/>
                  <a:cs typeface="Helvetica"/>
                </a:rPr>
                <a:t>Better Object Location</a:t>
              </a:r>
              <a:endParaRPr lang="en-US" dirty="0">
                <a:latin typeface="Helvetica"/>
                <a:cs typeface="Helvetica"/>
              </a:endParaRPr>
            </a:p>
          </p:txBody>
        </p:sp>
      </p:grpSp>
      <p:grpSp>
        <p:nvGrpSpPr>
          <p:cNvPr id="14" name="Group 13"/>
          <p:cNvGrpSpPr/>
          <p:nvPr/>
        </p:nvGrpSpPr>
        <p:grpSpPr>
          <a:xfrm>
            <a:off x="2858960" y="-51173"/>
            <a:ext cx="1415179" cy="1492273"/>
            <a:chOff x="2858960" y="-51173"/>
            <a:chExt cx="1415179" cy="1492273"/>
          </a:xfrm>
        </p:grpSpPr>
        <p:pic>
          <p:nvPicPr>
            <p:cNvPr id="5" name="Picture 8" descr="http://icons.iconarchive.com/icons/icons-land/gis-gps-map/256/Satellite-icon.png"/>
            <p:cNvPicPr>
              <a:picLocks noChangeAspect="1" noChangeArrowheads="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08752" y="-51173"/>
              <a:ext cx="1265387" cy="126538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858960" y="1071768"/>
              <a:ext cx="1313468" cy="369332"/>
            </a:xfrm>
            <a:prstGeom prst="rect">
              <a:avLst/>
            </a:prstGeom>
            <a:noFill/>
            <a:effectLst/>
          </p:spPr>
          <p:txBody>
            <a:bodyPr wrap="none" rtlCol="0">
              <a:spAutoFit/>
            </a:bodyPr>
            <a:lstStyle/>
            <a:p>
              <a:r>
                <a:rPr lang="en-US" dirty="0" smtClean="0">
                  <a:latin typeface="Helvetica"/>
                  <a:cs typeface="Helvetica"/>
                </a:rPr>
                <a:t>Noisy GPS</a:t>
              </a:r>
              <a:endParaRPr lang="en-US" dirty="0">
                <a:latin typeface="Helvetica"/>
                <a:cs typeface="Helvetica"/>
              </a:endParaRPr>
            </a:p>
          </p:txBody>
        </p:sp>
      </p:grpSp>
      <p:sp>
        <p:nvSpPr>
          <p:cNvPr id="9" name="Plus 8"/>
          <p:cNvSpPr/>
          <p:nvPr/>
        </p:nvSpPr>
        <p:spPr>
          <a:xfrm>
            <a:off x="2071050" y="193576"/>
            <a:ext cx="762000" cy="762000"/>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4" name="Group 3"/>
          <p:cNvGrpSpPr/>
          <p:nvPr/>
        </p:nvGrpSpPr>
        <p:grpSpPr>
          <a:xfrm>
            <a:off x="425631" y="-21895"/>
            <a:ext cx="1800944" cy="1501404"/>
            <a:chOff x="425631" y="-21895"/>
            <a:chExt cx="1800944" cy="1501404"/>
          </a:xfrm>
        </p:grpSpPr>
        <p:pic>
          <p:nvPicPr>
            <p:cNvPr id="7" name="Picture 6"/>
            <p:cNvPicPr>
              <a:picLocks noChangeAspect="1"/>
            </p:cNvPicPr>
            <p:nvPr/>
          </p:nvPicPr>
          <p:blipFill>
            <a:blip r:embed="rId6">
              <a:duotone>
                <a:prstClr val="black"/>
                <a:schemeClr val="accent6">
                  <a:tint val="45000"/>
                  <a:satMod val="400000"/>
                </a:schemeClr>
              </a:duotone>
            </a:blip>
            <a:stretch>
              <a:fillRect/>
            </a:stretch>
          </p:blipFill>
          <p:spPr>
            <a:xfrm>
              <a:off x="753382" y="-21895"/>
              <a:ext cx="990600" cy="990601"/>
            </a:xfrm>
            <a:prstGeom prst="rect">
              <a:avLst/>
            </a:prstGeom>
            <a:effectLst/>
          </p:spPr>
        </p:pic>
        <p:sp>
          <p:nvSpPr>
            <p:cNvPr id="8" name="Quad Arrow 7"/>
            <p:cNvSpPr/>
            <p:nvPr/>
          </p:nvSpPr>
          <p:spPr>
            <a:xfrm>
              <a:off x="1210582" y="359105"/>
              <a:ext cx="838200" cy="838201"/>
            </a:xfrm>
            <a:prstGeom prst="quadArrow">
              <a:avLst>
                <a:gd name="adj1" fmla="val 4643"/>
                <a:gd name="adj2" fmla="val 14688"/>
                <a:gd name="adj3" fmla="val 22500"/>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a:cs typeface="Helvetica"/>
              </a:endParaRPr>
            </a:p>
          </p:txBody>
        </p:sp>
        <p:sp>
          <p:nvSpPr>
            <p:cNvPr id="10" name="TextBox 9"/>
            <p:cNvSpPr txBox="1"/>
            <p:nvPr/>
          </p:nvSpPr>
          <p:spPr>
            <a:xfrm>
              <a:off x="425631" y="1110177"/>
              <a:ext cx="1800944" cy="369332"/>
            </a:xfrm>
            <a:prstGeom prst="rect">
              <a:avLst/>
            </a:prstGeom>
            <a:noFill/>
            <a:effectLst/>
          </p:spPr>
          <p:txBody>
            <a:bodyPr wrap="none" rtlCol="0">
              <a:spAutoFit/>
            </a:bodyPr>
            <a:lstStyle/>
            <a:p>
              <a:r>
                <a:rPr lang="en-US" dirty="0" smtClean="0">
                  <a:latin typeface="Helvetica"/>
                  <a:cs typeface="Helvetica"/>
                </a:rPr>
                <a:t>Noisy Compass</a:t>
              </a:r>
              <a:endParaRPr lang="en-US" dirty="0">
                <a:latin typeface="Helvetica"/>
                <a:cs typeface="Helvetica"/>
              </a:endParaRPr>
            </a:p>
          </p:txBody>
        </p:sp>
      </p:grpSp>
      <p:sp>
        <p:nvSpPr>
          <p:cNvPr id="11" name="Right Arrow 10"/>
          <p:cNvSpPr/>
          <p:nvPr/>
        </p:nvSpPr>
        <p:spPr>
          <a:xfrm>
            <a:off x="4969060" y="312919"/>
            <a:ext cx="882894" cy="609600"/>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5" name="Group 14"/>
          <p:cNvGrpSpPr/>
          <p:nvPr/>
        </p:nvGrpSpPr>
        <p:grpSpPr>
          <a:xfrm>
            <a:off x="6150873" y="-68081"/>
            <a:ext cx="2993127" cy="1547590"/>
            <a:chOff x="6150873" y="-68081"/>
            <a:chExt cx="2993127" cy="1547590"/>
          </a:xfrm>
        </p:grpSpPr>
        <p:pic>
          <p:nvPicPr>
            <p:cNvPr id="12" name="Picture 8" descr="http://icons.iconarchive.com/icons/icons-land/gis-gps-map/256/Satellite-icon.png"/>
            <p:cNvPicPr>
              <a:picLocks noChangeAspect="1" noChangeArrowheads="1"/>
            </p:cNvPicPr>
            <p:nvPr/>
          </p:nvPicPr>
          <p:blipFill>
            <a:blip r:embed="rId3" cstate="screen">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7014744" y="-68081"/>
              <a:ext cx="1265387" cy="126538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6150873" y="1110177"/>
              <a:ext cx="2993127" cy="369332"/>
            </a:xfrm>
            <a:prstGeom prst="rect">
              <a:avLst/>
            </a:prstGeom>
            <a:noFill/>
            <a:effectLst/>
          </p:spPr>
          <p:txBody>
            <a:bodyPr wrap="none" rtlCol="0">
              <a:spAutoFit/>
            </a:bodyPr>
            <a:lstStyle/>
            <a:p>
              <a:r>
                <a:rPr lang="en-US" dirty="0" smtClean="0">
                  <a:latin typeface="Helvetica"/>
                  <a:cs typeface="Helvetica"/>
                </a:rPr>
                <a:t>Erroneous Object Location</a:t>
              </a:r>
              <a:endParaRPr lang="en-US" dirty="0">
                <a:latin typeface="Helvetica"/>
                <a:cs typeface="Helvetica"/>
              </a:endParaRPr>
            </a:p>
          </p:txBody>
        </p:sp>
      </p:grpSp>
      <p:cxnSp>
        <p:nvCxnSpPr>
          <p:cNvPr id="113" name="Straight Connector 112"/>
          <p:cNvCxnSpPr/>
          <p:nvPr/>
        </p:nvCxnSpPr>
        <p:spPr>
          <a:xfrm>
            <a:off x="0" y="1517070"/>
            <a:ext cx="9144000" cy="20782"/>
          </a:xfrm>
          <a:prstGeom prst="line">
            <a:avLst/>
          </a:prstGeom>
          <a:ln>
            <a:solidFill>
              <a:schemeClr val="bg1">
                <a:lumMod val="50000"/>
              </a:schemeClr>
            </a:solidFill>
            <a:prstDash val="sysDot"/>
          </a:ln>
          <a:effectLst/>
        </p:spPr>
        <p:style>
          <a:lnRef idx="3">
            <a:schemeClr val="dk1"/>
          </a:lnRef>
          <a:fillRef idx="0">
            <a:schemeClr val="dk1"/>
          </a:fillRef>
          <a:effectRef idx="2">
            <a:schemeClr val="dk1"/>
          </a:effectRef>
          <a:fontRef idx="minor">
            <a:schemeClr val="tx1"/>
          </a:fontRef>
        </p:style>
      </p:cxnSp>
      <p:grpSp>
        <p:nvGrpSpPr>
          <p:cNvPr id="3" name="Group 2"/>
          <p:cNvGrpSpPr/>
          <p:nvPr/>
        </p:nvGrpSpPr>
        <p:grpSpPr>
          <a:xfrm>
            <a:off x="197987" y="1706722"/>
            <a:ext cx="2351926" cy="1760920"/>
            <a:chOff x="197987" y="1706722"/>
            <a:chExt cx="2351926" cy="1760920"/>
          </a:xfrm>
        </p:grpSpPr>
        <p:grpSp>
          <p:nvGrpSpPr>
            <p:cNvPr id="17" name="Group 16"/>
            <p:cNvGrpSpPr/>
            <p:nvPr/>
          </p:nvGrpSpPr>
          <p:grpSpPr>
            <a:xfrm>
              <a:off x="207280" y="1706722"/>
              <a:ext cx="1986127" cy="1371601"/>
              <a:chOff x="2773751" y="613827"/>
              <a:chExt cx="4744864" cy="3276757"/>
            </a:xfrm>
          </p:grpSpPr>
          <p:pic>
            <p:nvPicPr>
              <p:cNvPr id="33" name="Picture 8" descr="http://images.travelpod.com/users/tmdj/1.1247955650.more-row-houses.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2773751" y="613827"/>
                <a:ext cx="3204472" cy="2406269"/>
              </a:xfrm>
              <a:prstGeom prst="rect">
                <a:avLst/>
              </a:prstGeom>
              <a:solidFill>
                <a:srgbClr val="FFFFFF">
                  <a:shade val="85000"/>
                </a:srgbClr>
              </a:solidFill>
              <a:ln w="698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4" name="Picture 33" descr="http://images.travelpod.com/users/tmdj/1.1247955650.more-row-houses.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3390852" y="1060658"/>
                <a:ext cx="3255429" cy="2444534"/>
              </a:xfrm>
              <a:prstGeom prst="rect">
                <a:avLst/>
              </a:prstGeom>
              <a:solidFill>
                <a:srgbClr val="FFFFFF">
                  <a:shade val="85000"/>
                </a:srgbClr>
              </a:solidFill>
              <a:ln w="698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5" name="Picture 34" descr="http://images.travelpod.com/users/tmdj/1.1247955650.more-row-houses.jp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4263186" y="1446050"/>
                <a:ext cx="3255429" cy="2444534"/>
              </a:xfrm>
              <a:prstGeom prst="rect">
                <a:avLst/>
              </a:prstGeom>
              <a:solidFill>
                <a:srgbClr val="FFFFFF">
                  <a:shade val="85000"/>
                </a:srgbClr>
              </a:solidFill>
              <a:ln w="698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16" name="TextBox 115"/>
            <p:cNvSpPr txBox="1"/>
            <p:nvPr/>
          </p:nvSpPr>
          <p:spPr>
            <a:xfrm>
              <a:off x="197987" y="3098310"/>
              <a:ext cx="2351926" cy="369332"/>
            </a:xfrm>
            <a:prstGeom prst="rect">
              <a:avLst/>
            </a:prstGeom>
            <a:noFill/>
          </p:spPr>
          <p:txBody>
            <a:bodyPr wrap="none" rtlCol="0">
              <a:spAutoFit/>
            </a:bodyPr>
            <a:lstStyle/>
            <a:p>
              <a:r>
                <a:rPr lang="en-US" dirty="0" smtClean="0">
                  <a:latin typeface="Helvetica"/>
                  <a:cs typeface="Helvetica"/>
                </a:rPr>
                <a:t>Multiple Photographs</a:t>
              </a:r>
              <a:endParaRPr lang="en-US" dirty="0">
                <a:latin typeface="Helvetica"/>
                <a:cs typeface="Helvetica"/>
              </a:endParaRPr>
            </a:p>
          </p:txBody>
        </p:sp>
      </p:grpSp>
      <p:sp>
        <p:nvSpPr>
          <p:cNvPr id="117" name="Right Arrow 116"/>
          <p:cNvSpPr/>
          <p:nvPr/>
        </p:nvSpPr>
        <p:spPr>
          <a:xfrm>
            <a:off x="4969060" y="2087064"/>
            <a:ext cx="882894" cy="609600"/>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12" name="Group 111"/>
          <p:cNvGrpSpPr/>
          <p:nvPr/>
        </p:nvGrpSpPr>
        <p:grpSpPr>
          <a:xfrm>
            <a:off x="6913759" y="1492882"/>
            <a:ext cx="1560213" cy="1810584"/>
            <a:chOff x="220392" y="3306496"/>
            <a:chExt cx="1560213" cy="1810584"/>
          </a:xfrm>
        </p:grpSpPr>
        <p:sp>
          <p:nvSpPr>
            <p:cNvPr id="114" name="TextBox 113"/>
            <p:cNvSpPr txBox="1"/>
            <p:nvPr/>
          </p:nvSpPr>
          <p:spPr>
            <a:xfrm>
              <a:off x="365271" y="4747748"/>
              <a:ext cx="1236712" cy="369332"/>
            </a:xfrm>
            <a:prstGeom prst="rect">
              <a:avLst/>
            </a:prstGeom>
            <a:noFill/>
          </p:spPr>
          <p:txBody>
            <a:bodyPr wrap="none" rtlCol="0">
              <a:spAutoFit/>
            </a:bodyPr>
            <a:lstStyle/>
            <a:p>
              <a:r>
                <a:rPr lang="en-US" dirty="0" smtClean="0">
                  <a:latin typeface="Helvetica"/>
                  <a:cs typeface="Helvetica"/>
                </a:rPr>
                <a:t>3D  Model</a:t>
              </a:r>
              <a:endParaRPr lang="en-US" dirty="0">
                <a:latin typeface="Helvetica"/>
                <a:cs typeface="Helvetica"/>
              </a:endParaRPr>
            </a:p>
          </p:txBody>
        </p:sp>
        <p:grpSp>
          <p:nvGrpSpPr>
            <p:cNvPr id="115" name="Group 114"/>
            <p:cNvGrpSpPr/>
            <p:nvPr/>
          </p:nvGrpSpPr>
          <p:grpSpPr>
            <a:xfrm>
              <a:off x="220392" y="3306496"/>
              <a:ext cx="1560213" cy="1592089"/>
              <a:chOff x="304800" y="3584082"/>
              <a:chExt cx="2760498" cy="2816898"/>
            </a:xfrm>
          </p:grpSpPr>
          <p:cxnSp>
            <p:nvCxnSpPr>
              <p:cNvPr id="119" name="Straight Connector 118"/>
              <p:cNvCxnSpPr/>
              <p:nvPr/>
            </p:nvCxnSpPr>
            <p:spPr>
              <a:xfrm>
                <a:off x="761999" y="3807964"/>
                <a:ext cx="0" cy="19803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381000" y="4782125"/>
                <a:ext cx="2057400" cy="730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304800" y="5199849"/>
                <a:ext cx="1905000" cy="8199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62000" y="4210625"/>
                <a:ext cx="1486899" cy="14611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62000" y="4210625"/>
                <a:ext cx="2219325" cy="1180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33249" y="4186577"/>
                <a:ext cx="2009951" cy="13760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638351" y="4095752"/>
                <a:ext cx="247298" cy="247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29" name="Oval 128"/>
              <p:cNvSpPr/>
              <p:nvPr/>
            </p:nvSpPr>
            <p:spPr>
              <a:xfrm>
                <a:off x="2200627" y="5623501"/>
                <a:ext cx="329624" cy="3296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30" name="Oval 129"/>
              <p:cNvSpPr/>
              <p:nvPr/>
            </p:nvSpPr>
            <p:spPr>
              <a:xfrm>
                <a:off x="2597541" y="5419725"/>
                <a:ext cx="250434" cy="2504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31" name="Oval 130"/>
              <p:cNvSpPr/>
              <p:nvPr/>
            </p:nvSpPr>
            <p:spPr>
              <a:xfrm>
                <a:off x="2896879" y="5317981"/>
                <a:ext cx="168419" cy="1684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32" name="Rectangle 131"/>
              <p:cNvSpPr/>
              <p:nvPr/>
            </p:nvSpPr>
            <p:spPr>
              <a:xfrm>
                <a:off x="1517020" y="5747517"/>
                <a:ext cx="640619" cy="653463"/>
              </a:xfrm>
              <a:prstGeom prst="rect">
                <a:avLst/>
              </a:prstGeom>
            </p:spPr>
            <p:txBody>
              <a:bodyPr wrap="none">
                <a:spAutoFit/>
              </a:bodyPr>
              <a:lstStyle/>
              <a:p>
                <a:r>
                  <a:rPr lang="en-US" b="1" i="1" dirty="0" smtClean="0">
                    <a:latin typeface="Helvetica"/>
                    <a:cs typeface="Helvetica"/>
                  </a:rPr>
                  <a:t>x</a:t>
                </a:r>
                <a:endParaRPr lang="en-US" b="1" i="1" dirty="0">
                  <a:latin typeface="Helvetica"/>
                  <a:cs typeface="Helvetica"/>
                </a:endParaRPr>
              </a:p>
            </p:txBody>
          </p:sp>
          <p:sp>
            <p:nvSpPr>
              <p:cNvPr id="133" name="Rectangle 132"/>
              <p:cNvSpPr/>
              <p:nvPr/>
            </p:nvSpPr>
            <p:spPr>
              <a:xfrm>
                <a:off x="304800" y="3584082"/>
                <a:ext cx="640619" cy="653463"/>
              </a:xfrm>
              <a:prstGeom prst="rect">
                <a:avLst/>
              </a:prstGeom>
            </p:spPr>
            <p:txBody>
              <a:bodyPr wrap="none">
                <a:spAutoFit/>
              </a:bodyPr>
              <a:lstStyle/>
              <a:p>
                <a:r>
                  <a:rPr lang="en-US" b="1" i="1" dirty="0">
                    <a:latin typeface="Helvetica"/>
                    <a:cs typeface="Helvetica"/>
                  </a:rPr>
                  <a:t>y</a:t>
                </a:r>
              </a:p>
            </p:txBody>
          </p:sp>
          <p:sp>
            <p:nvSpPr>
              <p:cNvPr id="134" name="Rectangle 133"/>
              <p:cNvSpPr/>
              <p:nvPr/>
            </p:nvSpPr>
            <p:spPr>
              <a:xfrm>
                <a:off x="2001908" y="4246396"/>
                <a:ext cx="617685" cy="653463"/>
              </a:xfrm>
              <a:prstGeom prst="rect">
                <a:avLst/>
              </a:prstGeom>
            </p:spPr>
            <p:txBody>
              <a:bodyPr wrap="none">
                <a:spAutoFit/>
              </a:bodyPr>
              <a:lstStyle/>
              <a:p>
                <a:r>
                  <a:rPr lang="en-US" b="1" i="1" dirty="0" smtClean="0">
                    <a:latin typeface="Helvetica"/>
                    <a:cs typeface="Helvetica"/>
                  </a:rPr>
                  <a:t>z</a:t>
                </a:r>
                <a:endParaRPr lang="en-US" b="1" i="1" dirty="0">
                  <a:latin typeface="Helvetica"/>
                  <a:cs typeface="Helvetica"/>
                </a:endParaRPr>
              </a:p>
            </p:txBody>
          </p:sp>
        </p:grpSp>
      </p:grpSp>
      <p:grpSp>
        <p:nvGrpSpPr>
          <p:cNvPr id="135" name="Group 134"/>
          <p:cNvGrpSpPr/>
          <p:nvPr/>
        </p:nvGrpSpPr>
        <p:grpSpPr>
          <a:xfrm>
            <a:off x="6901269" y="1495382"/>
            <a:ext cx="1560213" cy="1810584"/>
            <a:chOff x="220392" y="3306496"/>
            <a:chExt cx="1560213" cy="1810584"/>
          </a:xfrm>
        </p:grpSpPr>
        <p:sp>
          <p:nvSpPr>
            <p:cNvPr id="136" name="TextBox 135"/>
            <p:cNvSpPr txBox="1"/>
            <p:nvPr/>
          </p:nvSpPr>
          <p:spPr>
            <a:xfrm>
              <a:off x="365271" y="4747748"/>
              <a:ext cx="1236712" cy="369332"/>
            </a:xfrm>
            <a:prstGeom prst="rect">
              <a:avLst/>
            </a:prstGeom>
            <a:noFill/>
          </p:spPr>
          <p:txBody>
            <a:bodyPr wrap="none" rtlCol="0">
              <a:spAutoFit/>
            </a:bodyPr>
            <a:lstStyle/>
            <a:p>
              <a:r>
                <a:rPr lang="en-US" dirty="0" smtClean="0">
                  <a:latin typeface="Helvetica"/>
                  <a:cs typeface="Helvetica"/>
                </a:rPr>
                <a:t>3D  Model</a:t>
              </a:r>
              <a:endParaRPr lang="en-US" dirty="0">
                <a:latin typeface="Helvetica"/>
                <a:cs typeface="Helvetica"/>
              </a:endParaRPr>
            </a:p>
          </p:txBody>
        </p:sp>
        <p:grpSp>
          <p:nvGrpSpPr>
            <p:cNvPr id="137" name="Group 136"/>
            <p:cNvGrpSpPr/>
            <p:nvPr/>
          </p:nvGrpSpPr>
          <p:grpSpPr>
            <a:xfrm>
              <a:off x="220392" y="3306496"/>
              <a:ext cx="1560213" cy="1592089"/>
              <a:chOff x="304800" y="3584082"/>
              <a:chExt cx="2760498" cy="2816898"/>
            </a:xfrm>
          </p:grpSpPr>
          <p:cxnSp>
            <p:nvCxnSpPr>
              <p:cNvPr id="138" name="Straight Connector 137"/>
              <p:cNvCxnSpPr/>
              <p:nvPr/>
            </p:nvCxnSpPr>
            <p:spPr>
              <a:xfrm>
                <a:off x="761999" y="3807964"/>
                <a:ext cx="0" cy="19803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381000" y="4782125"/>
                <a:ext cx="2057400" cy="730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304800" y="5199849"/>
                <a:ext cx="1905000" cy="8199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2000" y="4210625"/>
                <a:ext cx="1486899" cy="14611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62000" y="4210625"/>
                <a:ext cx="2219325" cy="1180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33249" y="4186577"/>
                <a:ext cx="2009951" cy="13760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638351" y="4095752"/>
                <a:ext cx="247298" cy="247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45" name="Oval 144"/>
              <p:cNvSpPr/>
              <p:nvPr/>
            </p:nvSpPr>
            <p:spPr>
              <a:xfrm>
                <a:off x="2200627" y="5623501"/>
                <a:ext cx="329624" cy="3296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46" name="Oval 145"/>
              <p:cNvSpPr/>
              <p:nvPr/>
            </p:nvSpPr>
            <p:spPr>
              <a:xfrm>
                <a:off x="2597541" y="5419725"/>
                <a:ext cx="250434" cy="2504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47" name="Oval 146"/>
              <p:cNvSpPr/>
              <p:nvPr/>
            </p:nvSpPr>
            <p:spPr>
              <a:xfrm>
                <a:off x="2896879" y="5317981"/>
                <a:ext cx="168419" cy="1684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48" name="Rectangle 147"/>
              <p:cNvSpPr/>
              <p:nvPr/>
            </p:nvSpPr>
            <p:spPr>
              <a:xfrm>
                <a:off x="1517020" y="5747517"/>
                <a:ext cx="640619" cy="653463"/>
              </a:xfrm>
              <a:prstGeom prst="rect">
                <a:avLst/>
              </a:prstGeom>
            </p:spPr>
            <p:txBody>
              <a:bodyPr wrap="none">
                <a:spAutoFit/>
              </a:bodyPr>
              <a:lstStyle/>
              <a:p>
                <a:r>
                  <a:rPr lang="en-US" b="1" i="1" dirty="0" smtClean="0">
                    <a:latin typeface="Helvetica"/>
                    <a:cs typeface="Helvetica"/>
                  </a:rPr>
                  <a:t>x</a:t>
                </a:r>
                <a:endParaRPr lang="en-US" b="1" i="1" dirty="0">
                  <a:latin typeface="Helvetica"/>
                  <a:cs typeface="Helvetica"/>
                </a:endParaRPr>
              </a:p>
            </p:txBody>
          </p:sp>
          <p:sp>
            <p:nvSpPr>
              <p:cNvPr id="149" name="Rectangle 148"/>
              <p:cNvSpPr/>
              <p:nvPr/>
            </p:nvSpPr>
            <p:spPr>
              <a:xfrm>
                <a:off x="304800" y="3584082"/>
                <a:ext cx="640619" cy="653463"/>
              </a:xfrm>
              <a:prstGeom prst="rect">
                <a:avLst/>
              </a:prstGeom>
            </p:spPr>
            <p:txBody>
              <a:bodyPr wrap="none">
                <a:spAutoFit/>
              </a:bodyPr>
              <a:lstStyle/>
              <a:p>
                <a:r>
                  <a:rPr lang="en-US" b="1" i="1" dirty="0">
                    <a:latin typeface="Helvetica"/>
                    <a:cs typeface="Helvetica"/>
                  </a:rPr>
                  <a:t>y</a:t>
                </a:r>
              </a:p>
            </p:txBody>
          </p:sp>
          <p:sp>
            <p:nvSpPr>
              <p:cNvPr id="150" name="Rectangle 149"/>
              <p:cNvSpPr/>
              <p:nvPr/>
            </p:nvSpPr>
            <p:spPr>
              <a:xfrm>
                <a:off x="2001908" y="4246396"/>
                <a:ext cx="617685" cy="653463"/>
              </a:xfrm>
              <a:prstGeom prst="rect">
                <a:avLst/>
              </a:prstGeom>
            </p:spPr>
            <p:txBody>
              <a:bodyPr wrap="none">
                <a:spAutoFit/>
              </a:bodyPr>
              <a:lstStyle/>
              <a:p>
                <a:r>
                  <a:rPr lang="en-US" b="1" i="1" dirty="0" smtClean="0">
                    <a:latin typeface="Helvetica"/>
                    <a:cs typeface="Helvetica"/>
                  </a:rPr>
                  <a:t>z</a:t>
                </a:r>
                <a:endParaRPr lang="en-US" b="1" i="1" dirty="0">
                  <a:latin typeface="Helvetica"/>
                  <a:cs typeface="Helvetica"/>
                </a:endParaRPr>
              </a:p>
            </p:txBody>
          </p:sp>
        </p:grpSp>
      </p:grpSp>
      <p:grpSp>
        <p:nvGrpSpPr>
          <p:cNvPr id="151" name="Group 150"/>
          <p:cNvGrpSpPr/>
          <p:nvPr/>
        </p:nvGrpSpPr>
        <p:grpSpPr>
          <a:xfrm>
            <a:off x="2861460" y="-48673"/>
            <a:ext cx="1415179" cy="1492273"/>
            <a:chOff x="2858960" y="-51173"/>
            <a:chExt cx="1415179" cy="1492273"/>
          </a:xfrm>
        </p:grpSpPr>
        <p:pic>
          <p:nvPicPr>
            <p:cNvPr id="152" name="Picture 8" descr="http://icons.iconarchive.com/icons/icons-land/gis-gps-map/256/Satellite-icon.png"/>
            <p:cNvPicPr>
              <a:picLocks noChangeAspect="1" noChangeArrowheads="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08752" y="-51173"/>
              <a:ext cx="1265387" cy="126538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153" name="TextBox 152"/>
            <p:cNvSpPr txBox="1"/>
            <p:nvPr/>
          </p:nvSpPr>
          <p:spPr>
            <a:xfrm>
              <a:off x="2858960" y="1071768"/>
              <a:ext cx="1313468" cy="369332"/>
            </a:xfrm>
            <a:prstGeom prst="rect">
              <a:avLst/>
            </a:prstGeom>
            <a:noFill/>
            <a:effectLst/>
          </p:spPr>
          <p:txBody>
            <a:bodyPr wrap="none" rtlCol="0">
              <a:spAutoFit/>
            </a:bodyPr>
            <a:lstStyle/>
            <a:p>
              <a:r>
                <a:rPr lang="en-US" dirty="0" smtClean="0">
                  <a:latin typeface="Helvetica"/>
                  <a:cs typeface="Helvetica"/>
                </a:rPr>
                <a:t>Noisy GPS</a:t>
              </a:r>
              <a:endParaRPr lang="en-US" dirty="0">
                <a:latin typeface="Helvetica"/>
                <a:cs typeface="Helvetica"/>
              </a:endParaRPr>
            </a:p>
          </p:txBody>
        </p:sp>
      </p:grpSp>
      <p:grpSp>
        <p:nvGrpSpPr>
          <p:cNvPr id="154" name="Group 153"/>
          <p:cNvGrpSpPr/>
          <p:nvPr/>
        </p:nvGrpSpPr>
        <p:grpSpPr>
          <a:xfrm>
            <a:off x="3008752" y="3174154"/>
            <a:ext cx="1560213" cy="1810584"/>
            <a:chOff x="220392" y="3306496"/>
            <a:chExt cx="1560213" cy="1810584"/>
          </a:xfrm>
        </p:grpSpPr>
        <p:sp>
          <p:nvSpPr>
            <p:cNvPr id="155" name="TextBox 154"/>
            <p:cNvSpPr txBox="1"/>
            <p:nvPr/>
          </p:nvSpPr>
          <p:spPr>
            <a:xfrm>
              <a:off x="365271" y="4747748"/>
              <a:ext cx="1236712" cy="369332"/>
            </a:xfrm>
            <a:prstGeom prst="rect">
              <a:avLst/>
            </a:prstGeom>
            <a:noFill/>
          </p:spPr>
          <p:txBody>
            <a:bodyPr wrap="none" rtlCol="0">
              <a:spAutoFit/>
            </a:bodyPr>
            <a:lstStyle/>
            <a:p>
              <a:r>
                <a:rPr lang="en-US" dirty="0" smtClean="0">
                  <a:latin typeface="Helvetica"/>
                  <a:cs typeface="Helvetica"/>
                </a:rPr>
                <a:t>3D  Model</a:t>
              </a:r>
              <a:endParaRPr lang="en-US" dirty="0">
                <a:latin typeface="Helvetica"/>
                <a:cs typeface="Helvetica"/>
              </a:endParaRPr>
            </a:p>
          </p:txBody>
        </p:sp>
        <p:grpSp>
          <p:nvGrpSpPr>
            <p:cNvPr id="156" name="Group 155"/>
            <p:cNvGrpSpPr/>
            <p:nvPr/>
          </p:nvGrpSpPr>
          <p:grpSpPr>
            <a:xfrm>
              <a:off x="220392" y="3306496"/>
              <a:ext cx="1560213" cy="1592089"/>
              <a:chOff x="304800" y="3584082"/>
              <a:chExt cx="2760498" cy="2816898"/>
            </a:xfrm>
          </p:grpSpPr>
          <p:cxnSp>
            <p:nvCxnSpPr>
              <p:cNvPr id="157" name="Straight Connector 156"/>
              <p:cNvCxnSpPr/>
              <p:nvPr/>
            </p:nvCxnSpPr>
            <p:spPr>
              <a:xfrm>
                <a:off x="761999" y="3807964"/>
                <a:ext cx="0" cy="19803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381000" y="4782125"/>
                <a:ext cx="2057400" cy="730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flipV="1">
                <a:off x="304800" y="5199849"/>
                <a:ext cx="1905000" cy="8199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62000" y="4210625"/>
                <a:ext cx="1486899" cy="14611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762000" y="4210625"/>
                <a:ext cx="2219325" cy="1180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33249" y="4186577"/>
                <a:ext cx="2009951" cy="13760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638351" y="4095752"/>
                <a:ext cx="247298" cy="247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64" name="Oval 163"/>
              <p:cNvSpPr/>
              <p:nvPr/>
            </p:nvSpPr>
            <p:spPr>
              <a:xfrm>
                <a:off x="2200627" y="5623501"/>
                <a:ext cx="329624" cy="3296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65" name="Oval 164"/>
              <p:cNvSpPr/>
              <p:nvPr/>
            </p:nvSpPr>
            <p:spPr>
              <a:xfrm>
                <a:off x="2597541" y="5419725"/>
                <a:ext cx="250434" cy="2504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66" name="Oval 165"/>
              <p:cNvSpPr/>
              <p:nvPr/>
            </p:nvSpPr>
            <p:spPr>
              <a:xfrm>
                <a:off x="2896879" y="5317981"/>
                <a:ext cx="168419" cy="1684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67" name="Rectangle 166"/>
              <p:cNvSpPr/>
              <p:nvPr/>
            </p:nvSpPr>
            <p:spPr>
              <a:xfrm>
                <a:off x="1517020" y="5747517"/>
                <a:ext cx="640619" cy="653463"/>
              </a:xfrm>
              <a:prstGeom prst="rect">
                <a:avLst/>
              </a:prstGeom>
            </p:spPr>
            <p:txBody>
              <a:bodyPr wrap="none">
                <a:spAutoFit/>
              </a:bodyPr>
              <a:lstStyle/>
              <a:p>
                <a:r>
                  <a:rPr lang="en-US" b="1" i="1" dirty="0" smtClean="0">
                    <a:latin typeface="Helvetica"/>
                    <a:cs typeface="Helvetica"/>
                  </a:rPr>
                  <a:t>x</a:t>
                </a:r>
                <a:endParaRPr lang="en-US" b="1" i="1" dirty="0">
                  <a:latin typeface="Helvetica"/>
                  <a:cs typeface="Helvetica"/>
                </a:endParaRPr>
              </a:p>
            </p:txBody>
          </p:sp>
          <p:sp>
            <p:nvSpPr>
              <p:cNvPr id="168" name="Rectangle 167"/>
              <p:cNvSpPr/>
              <p:nvPr/>
            </p:nvSpPr>
            <p:spPr>
              <a:xfrm>
                <a:off x="304800" y="3584082"/>
                <a:ext cx="640619" cy="653463"/>
              </a:xfrm>
              <a:prstGeom prst="rect">
                <a:avLst/>
              </a:prstGeom>
            </p:spPr>
            <p:txBody>
              <a:bodyPr wrap="none">
                <a:spAutoFit/>
              </a:bodyPr>
              <a:lstStyle/>
              <a:p>
                <a:r>
                  <a:rPr lang="en-US" b="1" i="1" dirty="0">
                    <a:latin typeface="Helvetica"/>
                    <a:cs typeface="Helvetica"/>
                  </a:rPr>
                  <a:t>y</a:t>
                </a:r>
              </a:p>
            </p:txBody>
          </p:sp>
          <p:sp>
            <p:nvSpPr>
              <p:cNvPr id="169" name="Rectangle 168"/>
              <p:cNvSpPr/>
              <p:nvPr/>
            </p:nvSpPr>
            <p:spPr>
              <a:xfrm>
                <a:off x="2001908" y="4246396"/>
                <a:ext cx="617685" cy="653463"/>
              </a:xfrm>
              <a:prstGeom prst="rect">
                <a:avLst/>
              </a:prstGeom>
            </p:spPr>
            <p:txBody>
              <a:bodyPr wrap="none">
                <a:spAutoFit/>
              </a:bodyPr>
              <a:lstStyle/>
              <a:p>
                <a:r>
                  <a:rPr lang="en-US" b="1" i="1" dirty="0" smtClean="0">
                    <a:latin typeface="Helvetica"/>
                    <a:cs typeface="Helvetica"/>
                  </a:rPr>
                  <a:t>z</a:t>
                </a:r>
                <a:endParaRPr lang="en-US" b="1" i="1" dirty="0">
                  <a:latin typeface="Helvetica"/>
                  <a:cs typeface="Helvetica"/>
                </a:endParaRPr>
              </a:p>
            </p:txBody>
          </p:sp>
        </p:grpSp>
      </p:grpSp>
      <p:grpSp>
        <p:nvGrpSpPr>
          <p:cNvPr id="104" name="Group 103"/>
          <p:cNvGrpSpPr/>
          <p:nvPr/>
        </p:nvGrpSpPr>
        <p:grpSpPr>
          <a:xfrm>
            <a:off x="428131" y="-19395"/>
            <a:ext cx="1800944" cy="1501404"/>
            <a:chOff x="425631" y="-21895"/>
            <a:chExt cx="1800944" cy="1501404"/>
          </a:xfrm>
        </p:grpSpPr>
        <p:pic>
          <p:nvPicPr>
            <p:cNvPr id="105" name="Picture 104"/>
            <p:cNvPicPr>
              <a:picLocks noChangeAspect="1"/>
            </p:cNvPicPr>
            <p:nvPr/>
          </p:nvPicPr>
          <p:blipFill>
            <a:blip r:embed="rId6">
              <a:duotone>
                <a:prstClr val="black"/>
                <a:schemeClr val="accent6">
                  <a:tint val="45000"/>
                  <a:satMod val="400000"/>
                </a:schemeClr>
              </a:duotone>
            </a:blip>
            <a:stretch>
              <a:fillRect/>
            </a:stretch>
          </p:blipFill>
          <p:spPr>
            <a:xfrm>
              <a:off x="753382" y="-21895"/>
              <a:ext cx="990600" cy="990601"/>
            </a:xfrm>
            <a:prstGeom prst="rect">
              <a:avLst/>
            </a:prstGeom>
            <a:effectLst/>
          </p:spPr>
        </p:pic>
        <p:sp>
          <p:nvSpPr>
            <p:cNvPr id="106" name="Quad Arrow 105"/>
            <p:cNvSpPr/>
            <p:nvPr/>
          </p:nvSpPr>
          <p:spPr>
            <a:xfrm>
              <a:off x="1210582" y="359105"/>
              <a:ext cx="838200" cy="838201"/>
            </a:xfrm>
            <a:prstGeom prst="quadArrow">
              <a:avLst>
                <a:gd name="adj1" fmla="val 4643"/>
                <a:gd name="adj2" fmla="val 14688"/>
                <a:gd name="adj3" fmla="val 22500"/>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a:cs typeface="Helvetica"/>
              </a:endParaRPr>
            </a:p>
          </p:txBody>
        </p:sp>
        <p:sp>
          <p:nvSpPr>
            <p:cNvPr id="107" name="TextBox 106"/>
            <p:cNvSpPr txBox="1"/>
            <p:nvPr/>
          </p:nvSpPr>
          <p:spPr>
            <a:xfrm>
              <a:off x="425631" y="1110177"/>
              <a:ext cx="1800944" cy="369332"/>
            </a:xfrm>
            <a:prstGeom prst="rect">
              <a:avLst/>
            </a:prstGeom>
            <a:noFill/>
            <a:effectLst/>
          </p:spPr>
          <p:txBody>
            <a:bodyPr wrap="none" rtlCol="0">
              <a:spAutoFit/>
            </a:bodyPr>
            <a:lstStyle/>
            <a:p>
              <a:r>
                <a:rPr lang="en-US" dirty="0" smtClean="0">
                  <a:latin typeface="Helvetica"/>
                  <a:cs typeface="Helvetica"/>
                </a:rPr>
                <a:t>Noisy Compass</a:t>
              </a:r>
              <a:endParaRPr lang="en-US" dirty="0">
                <a:latin typeface="Helvetica"/>
                <a:cs typeface="Helvetica"/>
              </a:endParaRPr>
            </a:p>
          </p:txBody>
        </p:sp>
      </p:grpSp>
      <p:grpSp>
        <p:nvGrpSpPr>
          <p:cNvPr id="108" name="Group 107"/>
          <p:cNvGrpSpPr/>
          <p:nvPr/>
        </p:nvGrpSpPr>
        <p:grpSpPr>
          <a:xfrm>
            <a:off x="6859611" y="3491480"/>
            <a:ext cx="1698489" cy="1645328"/>
            <a:chOff x="3043594" y="3337028"/>
            <a:chExt cx="1698489" cy="1645327"/>
          </a:xfrm>
        </p:grpSpPr>
        <p:pic>
          <p:nvPicPr>
            <p:cNvPr id="109" name="Picture 8" descr="http://icons.iconarchive.com/icons/icons-land/gis-gps-map/256/Satellite-icon.png"/>
            <p:cNvPicPr>
              <a:picLocks noChangeAspect="1" noChangeArrowheads="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3197773" y="3337028"/>
              <a:ext cx="1265387" cy="1265387"/>
            </a:xfrm>
            <a:prstGeom prst="rect">
              <a:avLst/>
            </a:prstGeom>
            <a:noFill/>
            <a:extLst>
              <a:ext uri="{909E8E84-426E-40dd-AFC4-6F175D3DCCD1}">
                <a14:hiddenFill xmlns:a14="http://schemas.microsoft.com/office/drawing/2010/main" xmlns="">
                  <a:solidFill>
                    <a:srgbClr val="FFFFFF"/>
                  </a:solidFill>
                </a14:hiddenFill>
              </a:ext>
            </a:extLst>
          </p:spPr>
        </p:pic>
        <p:sp>
          <p:nvSpPr>
            <p:cNvPr id="110" name="TextBox 109"/>
            <p:cNvSpPr txBox="1"/>
            <p:nvPr/>
          </p:nvSpPr>
          <p:spPr>
            <a:xfrm>
              <a:off x="3043594" y="4613023"/>
              <a:ext cx="1698489" cy="369332"/>
            </a:xfrm>
            <a:prstGeom prst="rect">
              <a:avLst/>
            </a:prstGeom>
            <a:noFill/>
          </p:spPr>
          <p:txBody>
            <a:bodyPr wrap="none" rtlCol="0">
              <a:spAutoFit/>
            </a:bodyPr>
            <a:lstStyle/>
            <a:p>
              <a:r>
                <a:rPr lang="en-US" dirty="0" smtClean="0">
                  <a:latin typeface="Helvetica"/>
                  <a:cs typeface="Helvetica"/>
                </a:rPr>
                <a:t>Improved GPS</a:t>
              </a:r>
              <a:endParaRPr lang="en-US" dirty="0">
                <a:latin typeface="Helvetica"/>
                <a:cs typeface="Helvetica"/>
              </a:endParaRPr>
            </a:p>
          </p:txBody>
        </p:sp>
      </p:grpSp>
    </p:spTree>
    <p:extLst>
      <p:ext uri="{BB962C8B-B14F-4D97-AF65-F5344CB8AC3E}">
        <p14:creationId xmlns:p14="http://schemas.microsoft.com/office/powerpoint/2010/main" val="813465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downRight)">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10"/>
                                        <p:tgtEl>
                                          <p:spTgt spid="113"/>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500"/>
                            </p:stCondLst>
                            <p:childTnLst>
                              <p:par>
                                <p:cTn id="33" presetID="18" presetClass="entr" presetSubtype="6" fill="hold" grpId="0" nodeType="after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strips(downRight)">
                                      <p:cBhvr>
                                        <p:cTn id="35" dur="500"/>
                                        <p:tgtEl>
                                          <p:spTgt spid="117"/>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0521 -0.0206 L -0.28177 0.50833 " pathEditMode="relative" rAng="0" ptsTypes="AA">
                                      <p:cBhvr>
                                        <p:cTn id="42" dur="500" fill="hold"/>
                                        <p:tgtEl>
                                          <p:spTgt spid="14"/>
                                        </p:tgtEl>
                                        <p:attrNameLst>
                                          <p:attrName>ppt_x</p:attrName>
                                          <p:attrName>ppt_y</p:attrName>
                                        </p:attrNameLst>
                                      </p:cBhvr>
                                      <p:rCtr x="-14358" y="26435"/>
                                    </p:animMotion>
                                  </p:childTnLst>
                                </p:cTn>
                              </p:par>
                              <p:par>
                                <p:cTn id="43" presetID="1" presetClass="entr" presetSubtype="0" fill="hold" nodeType="with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par>
                          <p:cTn id="49" fill="hold">
                            <p:stCondLst>
                              <p:cond delay="1000"/>
                            </p:stCondLst>
                            <p:childTnLst>
                              <p:par>
                                <p:cTn id="50" presetID="0" presetClass="path" presetSubtype="0" accel="50000" decel="50000" fill="hold" nodeType="afterEffect">
                                  <p:stCondLst>
                                    <p:cond delay="0"/>
                                  </p:stCondLst>
                                  <p:childTnLst>
                                    <p:animMotion origin="layout" path="M -0.00191 -0.00648 L -0.42517 0.2493 " pathEditMode="relative" rAng="0" ptsTypes="AA">
                                      <p:cBhvr>
                                        <p:cTn id="51" dur="500" fill="hold"/>
                                        <p:tgtEl>
                                          <p:spTgt spid="112"/>
                                        </p:tgtEl>
                                        <p:attrNameLst>
                                          <p:attrName>ppt_x</p:attrName>
                                          <p:attrName>ppt_y</p:attrName>
                                        </p:attrNameLst>
                                      </p:cBhvr>
                                      <p:rCtr x="-21163" y="12778"/>
                                    </p:animMotion>
                                  </p:childTnLst>
                                </p:cTn>
                              </p:par>
                              <p:par>
                                <p:cTn id="52" presetID="1" presetClass="entr" presetSubtype="0" fill="hold" nodeType="withEffect">
                                  <p:stCondLst>
                                    <p:cond delay="0"/>
                                  </p:stCondLst>
                                  <p:childTnLst>
                                    <p:set>
                                      <p:cBhvr>
                                        <p:cTn id="53" dur="1" fill="hold">
                                          <p:stCondLst>
                                            <p:cond delay="0"/>
                                          </p:stCondLst>
                                        </p:cTn>
                                        <p:tgtEl>
                                          <p:spTgt spid="135"/>
                                        </p:tgtEl>
                                        <p:attrNameLst>
                                          <p:attrName>style.visibility</p:attrName>
                                        </p:attrNameLst>
                                      </p:cBhvr>
                                      <p:to>
                                        <p:strVal val="visible"/>
                                      </p:to>
                                    </p:se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repeatCount="0" fill="hold" nodeType="clickEffect">
                                  <p:stCondLst>
                                    <p:cond delay="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10"/>
                                        <p:tgtEl>
                                          <p:spTgt spid="154"/>
                                        </p:tgtEl>
                                      </p:cBhvr>
                                    </p:animEffect>
                                  </p:childTnLst>
                                </p:cTn>
                              </p:par>
                            </p:childTnLst>
                          </p:cTn>
                        </p:par>
                        <p:par>
                          <p:cTn id="67" fill="hold">
                            <p:stCondLst>
                              <p:cond delay="10"/>
                            </p:stCondLst>
                            <p:childTnLst>
                              <p:par>
                                <p:cTn id="68" presetID="0" presetClass="path" presetSubtype="0" accel="50000" decel="50000" fill="hold" nodeType="afterEffect">
                                  <p:stCondLst>
                                    <p:cond delay="0"/>
                                  </p:stCondLst>
                                  <p:childTnLst>
                                    <p:animMotion origin="layout" path="M -0.42517 0.2493 L -0.72465 0.51597 " pathEditMode="relative" rAng="0" ptsTypes="AA">
                                      <p:cBhvr>
                                        <p:cTn id="69" dur="500" fill="hold"/>
                                        <p:tgtEl>
                                          <p:spTgt spid="112"/>
                                        </p:tgtEl>
                                        <p:attrNameLst>
                                          <p:attrName>ppt_x</p:attrName>
                                          <p:attrName>ppt_y</p:attrName>
                                        </p:attrNameLst>
                                      </p:cBhvr>
                                      <p:rCtr x="-14983" y="13333"/>
                                    </p:animMotion>
                                  </p:childTnLst>
                                </p:cTn>
                              </p:par>
                            </p:childTnLst>
                          </p:cTn>
                        </p:par>
                        <p:par>
                          <p:cTn id="70" fill="hold">
                            <p:stCondLst>
                              <p:cond delay="510"/>
                            </p:stCondLst>
                            <p:childTnLst>
                              <p:par>
                                <p:cTn id="71" presetID="10" presetClass="entr" presetSubtype="0" fill="hold" grpId="1" nodeType="after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500"/>
                                        <p:tgtEl>
                                          <p:spTgt spid="89"/>
                                        </p:tgtEl>
                                      </p:cBhvr>
                                    </p:animEffect>
                                  </p:childTnLst>
                                </p:cTn>
                              </p:par>
                            </p:childTnLst>
                          </p:cTn>
                        </p:par>
                        <p:par>
                          <p:cTn id="74" fill="hold">
                            <p:stCondLst>
                              <p:cond delay="1010"/>
                            </p:stCondLst>
                            <p:childTnLst>
                              <p:par>
                                <p:cTn id="75" presetID="10" presetClass="entr" presetSubtype="0"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fade">
                                      <p:cBhvr>
                                        <p:cTn id="77" dur="10"/>
                                        <p:tgtEl>
                                          <p:spTgt spid="108"/>
                                        </p:tgtEl>
                                      </p:cBhvr>
                                    </p:animEffect>
                                  </p:childTnLst>
                                </p:cTn>
                              </p:par>
                            </p:childTnLst>
                          </p:cTn>
                        </p:par>
                        <p:par>
                          <p:cTn id="78" fill="hold">
                            <p:stCondLst>
                              <p:cond delay="1020"/>
                            </p:stCondLst>
                            <p:childTnLst>
                              <p:par>
                                <p:cTn id="79" presetID="0" presetClass="path" presetSubtype="0" accel="50000" decel="50000" fill="hold" nodeType="afterEffect">
                                  <p:stCondLst>
                                    <p:cond delay="0"/>
                                  </p:stCondLst>
                                  <p:childTnLst>
                                    <p:animMotion origin="layout" path="M 1.11111E-6 1.48148E-6 L -0.47344 0.24352 " pathEditMode="relative" rAng="0" ptsTypes="AA">
                                      <p:cBhvr>
                                        <p:cTn id="80" dur="500" fill="hold"/>
                                        <p:tgtEl>
                                          <p:spTgt spid="41"/>
                                        </p:tgtEl>
                                        <p:attrNameLst>
                                          <p:attrName>ppt_x</p:attrName>
                                          <p:attrName>ppt_y</p:attrName>
                                        </p:attrNameLst>
                                      </p:cBhvr>
                                      <p:rCtr x="-23767" y="12130"/>
                                    </p:animMotion>
                                  </p:childTnLst>
                                </p:cTn>
                              </p:par>
                            </p:childTnLst>
                          </p:cTn>
                        </p:par>
                        <p:par>
                          <p:cTn id="81" fill="hold">
                            <p:stCondLst>
                              <p:cond delay="1520"/>
                            </p:stCondLst>
                            <p:childTnLst>
                              <p:par>
                                <p:cTn id="82" presetID="10" presetClass="entr" presetSubtype="0" fill="hold" grpId="0" nodeType="after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childTnLst>
                          </p:cTn>
                        </p:par>
                        <p:par>
                          <p:cTn id="85" fill="hold">
                            <p:stCondLst>
                              <p:cond delay="2020"/>
                            </p:stCondLst>
                            <p:childTnLst>
                              <p:par>
                                <p:cTn id="86" presetID="0" presetClass="path" presetSubtype="0" accel="50000" decel="50000" fill="hold" nodeType="afterEffect">
                                  <p:stCondLst>
                                    <p:cond delay="0"/>
                                  </p:stCondLst>
                                  <p:childTnLst>
                                    <p:animMotion origin="layout" path="M -0.01303 -0.0213 L 0.43316 0.77894 " pathEditMode="relative" rAng="0" ptsTypes="AA">
                                      <p:cBhvr>
                                        <p:cTn id="87" dur="500" fill="hold"/>
                                        <p:tgtEl>
                                          <p:spTgt spid="4"/>
                                        </p:tgtEl>
                                        <p:attrNameLst>
                                          <p:attrName>ppt_x</p:attrName>
                                          <p:attrName>ppt_y</p:attrName>
                                        </p:attrNameLst>
                                      </p:cBhvr>
                                      <p:rCtr x="22309" y="40000"/>
                                    </p:animMotion>
                                  </p:childTnLst>
                                </p:cTn>
                              </p:par>
                              <p:par>
                                <p:cTn id="88" presetID="10" presetClass="entr" presetSubtype="0" fill="hold" nodeType="withEffect">
                                  <p:stCondLst>
                                    <p:cond delay="0"/>
                                  </p:stCondLst>
                                  <p:childTnLst>
                                    <p:set>
                                      <p:cBhvr>
                                        <p:cTn id="89" dur="1" fill="hold">
                                          <p:stCondLst>
                                            <p:cond delay="0"/>
                                          </p:stCondLst>
                                        </p:cTn>
                                        <p:tgtEl>
                                          <p:spTgt spid="104"/>
                                        </p:tgtEl>
                                        <p:attrNameLst>
                                          <p:attrName>style.visibility</p:attrName>
                                        </p:attrNameLst>
                                      </p:cBhvr>
                                      <p:to>
                                        <p:strVal val="visible"/>
                                      </p:to>
                                    </p:set>
                                    <p:animEffect transition="in" filter="fade">
                                      <p:cBhvr>
                                        <p:cTn id="90" dur="500"/>
                                        <p:tgtEl>
                                          <p:spTgt spid="104"/>
                                        </p:tgtEl>
                                      </p:cBhvr>
                                    </p:animEffect>
                                  </p:childTnLst>
                                </p:cTn>
                              </p:par>
                            </p:childTnLst>
                          </p:cTn>
                        </p:par>
                        <p:par>
                          <p:cTn id="91" fill="hold">
                            <p:stCondLst>
                              <p:cond delay="2520"/>
                            </p:stCondLst>
                            <p:childTnLst>
                              <p:par>
                                <p:cTn id="92" presetID="18" presetClass="entr" presetSubtype="6" fill="hold" grpId="0"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strips(downRight)">
                                      <p:cBhvr>
                                        <p:cTn id="94" dur="500"/>
                                        <p:tgtEl>
                                          <p:spTgt spid="87"/>
                                        </p:tgtEl>
                                      </p:cBhvr>
                                    </p:animEffect>
                                  </p:childTnLst>
                                </p:cTn>
                              </p:par>
                            </p:childTnLst>
                          </p:cTn>
                        </p:par>
                        <p:par>
                          <p:cTn id="95" fill="hold">
                            <p:stCondLst>
                              <p:cond delay="3020"/>
                            </p:stCondLst>
                            <p:childTnLst>
                              <p:par>
                                <p:cTn id="96" presetID="10" presetClass="entr" presetSubtype="0" fill="hold"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par>
                                <p:cTn id="99" presetID="1" presetClass="entr" presetSubtype="0" fill="hold" nodeType="withEffect">
                                  <p:stCondLst>
                                    <p:cond delay="0"/>
                                  </p:stCondLst>
                                  <p:childTnLst>
                                    <p:set>
                                      <p:cBhvr>
                                        <p:cTn id="10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87" grpId="0" animBg="1"/>
      <p:bldP spid="89" grpId="1" animBg="1"/>
      <p:bldP spid="91" grpId="0" animBg="1"/>
      <p:bldP spid="9" grpId="0" animBg="1"/>
      <p:bldP spid="11" grpId="0" animBg="1"/>
      <p:bldP spid="1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1519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1360" y="2774967"/>
            <a:ext cx="648975" cy="874070"/>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79706"/>
                    </a14:imgEffect>
                  </a14:imgLayer>
                </a14:imgProps>
              </a:ext>
              <a:ext uri="{28A0092B-C50C-407E-A947-70E740481C1C}">
                <a14:useLocalDpi xmlns:a14="http://schemas.microsoft.com/office/drawing/2010/main"/>
              </a:ext>
            </a:extLst>
          </a:blip>
          <a:stretch>
            <a:fillRect/>
          </a:stretch>
        </p:blipFill>
        <p:spPr>
          <a:xfrm>
            <a:off x="3834163" y="3063788"/>
            <a:ext cx="593564" cy="815277"/>
          </a:xfrm>
          <a:prstGeom prst="rect">
            <a:avLst/>
          </a:prstGeom>
        </p:spPr>
      </p:pic>
      <p:pic>
        <p:nvPicPr>
          <p:cNvPr id="12" name="Picture 11"/>
          <p:cNvPicPr>
            <a:picLocks noChangeAspect="1"/>
          </p:cNvPicPr>
          <p:nvPr/>
        </p:nvPicPr>
        <p:blipFill>
          <a:blip r:embed="rId7"/>
          <a:stretch>
            <a:fillRect/>
          </a:stretch>
        </p:blipFill>
        <p:spPr>
          <a:xfrm>
            <a:off x="0" y="83352"/>
            <a:ext cx="2190068" cy="2190068"/>
          </a:xfrm>
          <a:prstGeom prst="rect">
            <a:avLst/>
          </a:prstGeom>
        </p:spPr>
      </p:pic>
      <p:grpSp>
        <p:nvGrpSpPr>
          <p:cNvPr id="51" name="Group 50"/>
          <p:cNvGrpSpPr/>
          <p:nvPr/>
        </p:nvGrpSpPr>
        <p:grpSpPr>
          <a:xfrm>
            <a:off x="641350" y="520700"/>
            <a:ext cx="901700" cy="1257299"/>
            <a:chOff x="641350" y="520700"/>
            <a:chExt cx="901700" cy="1257299"/>
          </a:xfrm>
        </p:grpSpPr>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l="114" t="841" b="4688"/>
            <a:stretch/>
          </p:blipFill>
          <p:spPr>
            <a:xfrm>
              <a:off x="641350" y="520700"/>
              <a:ext cx="901700" cy="1257299"/>
            </a:xfrm>
            <a:prstGeom prst="rect">
              <a:avLst/>
            </a:prstGeom>
            <a:ln w="19050" cmpd="sng">
              <a:solidFill>
                <a:schemeClr val="tx1">
                  <a:lumMod val="75000"/>
                  <a:lumOff val="25000"/>
                </a:schemeClr>
              </a:solidFill>
              <a:bevel/>
            </a:ln>
          </p:spPr>
        </p:pic>
        <p:pic>
          <p:nvPicPr>
            <p:cNvPr id="14" name="Picture 13"/>
            <p:cNvPicPr>
              <a:picLocks noChangeAspect="1"/>
            </p:cNvPicPr>
            <p:nvPr/>
          </p:nvPicPr>
          <p:blipFill>
            <a:blip r:embed="rId5" cstate="print">
              <a:extLst>
                <a:ext uri="{BEBA8EAE-BF5A-486C-A8C5-ECC9F3942E4B}">
                  <a14:imgProps xmlns:a14="http://schemas.microsoft.com/office/drawing/2010/main">
                    <a14:imgLayer r:embed="rId9">
                      <a14:imgEffect>
                        <a14:backgroundRemoval t="0" b="100000" l="0" r="79706"/>
                      </a14:imgEffect>
                    </a14:imgLayer>
                  </a14:imgProps>
                </a:ext>
                <a:ext uri="{28A0092B-C50C-407E-A947-70E740481C1C}">
                  <a14:useLocalDpi xmlns:a14="http://schemas.microsoft.com/office/drawing/2010/main"/>
                </a:ext>
              </a:extLst>
            </a:blip>
            <a:stretch>
              <a:fillRect/>
            </a:stretch>
          </p:blipFill>
          <p:spPr>
            <a:xfrm>
              <a:off x="873097" y="644676"/>
              <a:ext cx="592847" cy="814293"/>
            </a:xfrm>
            <a:prstGeom prst="rect">
              <a:avLst/>
            </a:prstGeom>
          </p:spPr>
        </p:pic>
      </p:grpSp>
      <p:pic>
        <p:nvPicPr>
          <p:cNvPr id="17" name="Picture 16"/>
          <p:cNvPicPr>
            <a:picLocks noChangeAspect="1"/>
          </p:cNvPicPr>
          <p:nvPr/>
        </p:nvPicPr>
        <p:blipFill>
          <a:blip r:embed="rId7"/>
          <a:stretch>
            <a:fillRect/>
          </a:stretch>
        </p:blipFill>
        <p:spPr>
          <a:xfrm>
            <a:off x="3733394" y="293558"/>
            <a:ext cx="2190068" cy="2190068"/>
          </a:xfrm>
          <a:prstGeom prst="rect">
            <a:avLst/>
          </a:prstGeom>
        </p:spPr>
      </p:pic>
      <p:grpSp>
        <p:nvGrpSpPr>
          <p:cNvPr id="54" name="Group 53"/>
          <p:cNvGrpSpPr/>
          <p:nvPr/>
        </p:nvGrpSpPr>
        <p:grpSpPr>
          <a:xfrm>
            <a:off x="4374744" y="719324"/>
            <a:ext cx="901700" cy="1297735"/>
            <a:chOff x="4374744" y="719324"/>
            <a:chExt cx="901700" cy="1297735"/>
          </a:xfrm>
        </p:grpSpPr>
        <p:pic>
          <p:nvPicPr>
            <p:cNvPr id="18" name="Picture 17"/>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flipV="1">
              <a:off x="4374744" y="719324"/>
              <a:ext cx="901700" cy="1297735"/>
            </a:xfrm>
            <a:prstGeom prst="rect">
              <a:avLst/>
            </a:prstGeom>
            <a:ln w="19050" cmpd="sng">
              <a:solidFill>
                <a:schemeClr val="tx1">
                  <a:lumMod val="75000"/>
                  <a:lumOff val="25000"/>
                </a:schemeClr>
              </a:solidFill>
              <a:bevel/>
            </a:ln>
          </p:spPr>
        </p:pic>
        <p:pic>
          <p:nvPicPr>
            <p:cNvPr id="19" name="Picture 18"/>
            <p:cNvPicPr>
              <a:picLocks noChangeAspect="1"/>
            </p:cNvPicPr>
            <p:nvPr/>
          </p:nvPicPr>
          <p:blipFill rotWithShape="1">
            <a:blip r:embed="rId11" cstate="print">
              <a:extLst>
                <a:ext uri="{28A0092B-C50C-407E-A947-70E740481C1C}">
                  <a14:useLocalDpi xmlns:a14="http://schemas.microsoft.com/office/drawing/2010/main"/>
                </a:ext>
              </a:extLst>
            </a:blip>
            <a:srcRect l="-48280" b="-4742"/>
            <a:stretch/>
          </p:blipFill>
          <p:spPr>
            <a:xfrm flipH="1">
              <a:off x="4374744" y="821765"/>
              <a:ext cx="901698" cy="1068293"/>
            </a:xfrm>
            <a:prstGeom prst="rect">
              <a:avLst/>
            </a:prstGeom>
          </p:spPr>
        </p:pic>
      </p:grpSp>
      <p:pic>
        <p:nvPicPr>
          <p:cNvPr id="21" name="Picture 20"/>
          <p:cNvPicPr>
            <a:picLocks noChangeAspect="1"/>
          </p:cNvPicPr>
          <p:nvPr/>
        </p:nvPicPr>
        <p:blipFill>
          <a:blip r:embed="rId7"/>
          <a:stretch>
            <a:fillRect/>
          </a:stretch>
        </p:blipFill>
        <p:spPr>
          <a:xfrm>
            <a:off x="6953932" y="2305664"/>
            <a:ext cx="2190068" cy="2190068"/>
          </a:xfrm>
          <a:prstGeom prst="rect">
            <a:avLst/>
          </a:prstGeom>
        </p:spPr>
      </p:pic>
      <p:grpSp>
        <p:nvGrpSpPr>
          <p:cNvPr id="56" name="Group 55"/>
          <p:cNvGrpSpPr/>
          <p:nvPr/>
        </p:nvGrpSpPr>
        <p:grpSpPr>
          <a:xfrm>
            <a:off x="7595282" y="2743012"/>
            <a:ext cx="901700" cy="1257299"/>
            <a:chOff x="7595282" y="2743012"/>
            <a:chExt cx="901700" cy="1257299"/>
          </a:xfrm>
        </p:grpSpPr>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14" t="841" b="4688"/>
            <a:stretch/>
          </p:blipFill>
          <p:spPr>
            <a:xfrm>
              <a:off x="7595282" y="2743012"/>
              <a:ext cx="901700" cy="1257299"/>
            </a:xfrm>
            <a:prstGeom prst="rect">
              <a:avLst/>
            </a:prstGeom>
            <a:ln w="19050" cmpd="sng">
              <a:solidFill>
                <a:schemeClr val="tx1">
                  <a:lumMod val="75000"/>
                  <a:lumOff val="25000"/>
                </a:schemeClr>
              </a:solidFill>
              <a:bevel/>
            </a:ln>
          </p:spPr>
        </p:pic>
        <p:pic>
          <p:nvPicPr>
            <p:cNvPr id="23" name="Picture 22"/>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739530" y="2743012"/>
              <a:ext cx="757452" cy="998922"/>
            </a:xfrm>
            <a:prstGeom prst="rect">
              <a:avLst/>
            </a:prstGeom>
          </p:spPr>
        </p:pic>
      </p:grpSp>
      <p:pic>
        <p:nvPicPr>
          <p:cNvPr id="25" name="Picture 24"/>
          <p:cNvPicPr>
            <a:picLocks noChangeAspect="1"/>
          </p:cNvPicPr>
          <p:nvPr/>
        </p:nvPicPr>
        <p:blipFill>
          <a:blip r:embed="rId7"/>
          <a:stretch>
            <a:fillRect/>
          </a:stretch>
        </p:blipFill>
        <p:spPr>
          <a:xfrm>
            <a:off x="6081059" y="30911"/>
            <a:ext cx="2190068" cy="2190068"/>
          </a:xfrm>
          <a:prstGeom prst="rect">
            <a:avLst/>
          </a:prstGeom>
        </p:spPr>
      </p:pic>
      <p:grpSp>
        <p:nvGrpSpPr>
          <p:cNvPr id="55" name="Group 54"/>
          <p:cNvGrpSpPr/>
          <p:nvPr/>
        </p:nvGrpSpPr>
        <p:grpSpPr>
          <a:xfrm>
            <a:off x="6722409" y="478117"/>
            <a:ext cx="901700" cy="1255060"/>
            <a:chOff x="6722409" y="478117"/>
            <a:chExt cx="901700" cy="1255060"/>
          </a:xfrm>
        </p:grpSpPr>
        <p:pic>
          <p:nvPicPr>
            <p:cNvPr id="26" name="Picture 25"/>
            <p:cNvPicPr>
              <a:picLocks noChangeAspect="1"/>
            </p:cNvPicPr>
            <p:nvPr/>
          </p:nvPicPr>
          <p:blipFill rotWithShape="1">
            <a:blip r:embed="rId8" cstate="print">
              <a:extLst>
                <a:ext uri="{28A0092B-C50C-407E-A947-70E740481C1C}">
                  <a14:useLocalDpi xmlns:a14="http://schemas.microsoft.com/office/drawing/2010/main"/>
                </a:ext>
              </a:extLst>
            </a:blip>
            <a:srcRect l="114" t="841" b="4688"/>
            <a:stretch/>
          </p:blipFill>
          <p:spPr>
            <a:xfrm flipV="1">
              <a:off x="6722409" y="478117"/>
              <a:ext cx="901700" cy="1255060"/>
            </a:xfrm>
            <a:prstGeom prst="rect">
              <a:avLst/>
            </a:prstGeom>
            <a:ln w="19050" cmpd="sng">
              <a:solidFill>
                <a:schemeClr val="tx1">
                  <a:lumMod val="75000"/>
                  <a:lumOff val="25000"/>
                </a:schemeClr>
              </a:solidFill>
              <a:bevel/>
            </a:ln>
          </p:spPr>
        </p:pic>
        <p:pic>
          <p:nvPicPr>
            <p:cNvPr id="27" name="Picture 26"/>
            <p:cNvPicPr>
              <a:picLocks noChangeAspect="1"/>
            </p:cNvPicPr>
            <p:nvPr/>
          </p:nvPicPr>
          <p:blipFill>
            <a:blip r:embed="rId5" cstate="print">
              <a:extLst>
                <a:ext uri="{BEBA8EAE-BF5A-486C-A8C5-ECC9F3942E4B}">
                  <a14:imgProps xmlns:a14="http://schemas.microsoft.com/office/drawing/2010/main">
                    <a14:imgLayer r:embed="rId13">
                      <a14:imgEffect>
                        <a14:backgroundRemoval t="0" b="100000" l="0" r="79706"/>
                      </a14:imgEffect>
                    </a14:imgLayer>
                  </a14:imgProps>
                </a:ext>
                <a:ext uri="{28A0092B-C50C-407E-A947-70E740481C1C}">
                  <a14:useLocalDpi xmlns:a14="http://schemas.microsoft.com/office/drawing/2010/main"/>
                </a:ext>
              </a:extLst>
            </a:blip>
            <a:stretch>
              <a:fillRect/>
            </a:stretch>
          </p:blipFill>
          <p:spPr>
            <a:xfrm flipH="1">
              <a:off x="6879478" y="644676"/>
              <a:ext cx="552796" cy="814293"/>
            </a:xfrm>
            <a:prstGeom prst="rect">
              <a:avLst/>
            </a:prstGeom>
          </p:spPr>
        </p:pic>
      </p:grpSp>
      <p:pic>
        <p:nvPicPr>
          <p:cNvPr id="29" name="Picture 28"/>
          <p:cNvPicPr>
            <a:picLocks noChangeAspect="1"/>
          </p:cNvPicPr>
          <p:nvPr/>
        </p:nvPicPr>
        <p:blipFill>
          <a:blip r:embed="rId7"/>
          <a:stretch>
            <a:fillRect/>
          </a:stretch>
        </p:blipFill>
        <p:spPr>
          <a:xfrm>
            <a:off x="533400" y="2590800"/>
            <a:ext cx="2190068" cy="2190068"/>
          </a:xfrm>
          <a:prstGeom prst="rect">
            <a:avLst/>
          </a:prstGeom>
        </p:spPr>
      </p:pic>
      <p:grpSp>
        <p:nvGrpSpPr>
          <p:cNvPr id="52" name="Group 51"/>
          <p:cNvGrpSpPr/>
          <p:nvPr/>
        </p:nvGrpSpPr>
        <p:grpSpPr>
          <a:xfrm>
            <a:off x="1174750" y="3028148"/>
            <a:ext cx="901700" cy="1257299"/>
            <a:chOff x="1174750" y="3028148"/>
            <a:chExt cx="901700" cy="1257299"/>
          </a:xfrm>
        </p:grpSpPr>
        <p:pic>
          <p:nvPicPr>
            <p:cNvPr id="30" name="Picture 29"/>
            <p:cNvPicPr>
              <a:picLocks noChangeAspect="1"/>
            </p:cNvPicPr>
            <p:nvPr/>
          </p:nvPicPr>
          <p:blipFill rotWithShape="1">
            <a:blip r:embed="rId8" cstate="print">
              <a:extLst>
                <a:ext uri="{28A0092B-C50C-407E-A947-70E740481C1C}">
                  <a14:useLocalDpi xmlns:a14="http://schemas.microsoft.com/office/drawing/2010/main"/>
                </a:ext>
              </a:extLst>
            </a:blip>
            <a:srcRect l="114" t="841" b="4688"/>
            <a:stretch/>
          </p:blipFill>
          <p:spPr>
            <a:xfrm>
              <a:off x="1174750" y="3028148"/>
              <a:ext cx="901700" cy="1257299"/>
            </a:xfrm>
            <a:prstGeom prst="rect">
              <a:avLst/>
            </a:prstGeom>
            <a:ln w="19050" cmpd="sng">
              <a:solidFill>
                <a:schemeClr val="tx1">
                  <a:lumMod val="75000"/>
                  <a:lumOff val="25000"/>
                </a:schemeClr>
              </a:solidFill>
              <a:bevel/>
            </a:ln>
          </p:spPr>
        </p:pic>
        <p:pic>
          <p:nvPicPr>
            <p:cNvPr id="31" name="Picture 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0" r="79706"/>
                      </a14:imgEffect>
                    </a14:imgLayer>
                  </a14:imgProps>
                </a:ext>
                <a:ext uri="{28A0092B-C50C-407E-A947-70E740481C1C}">
                  <a14:useLocalDpi xmlns:a14="http://schemas.microsoft.com/office/drawing/2010/main"/>
                </a:ext>
              </a:extLst>
            </a:blip>
            <a:srcRect b="12241"/>
            <a:stretch/>
          </p:blipFill>
          <p:spPr>
            <a:xfrm>
              <a:off x="1174750" y="3340936"/>
              <a:ext cx="783571" cy="944511"/>
            </a:xfrm>
            <a:prstGeom prst="rect">
              <a:avLst/>
            </a:prstGeom>
          </p:spPr>
        </p:pic>
      </p:grpSp>
      <p:pic>
        <p:nvPicPr>
          <p:cNvPr id="33" name="Picture 32"/>
          <p:cNvPicPr>
            <a:picLocks noChangeAspect="1"/>
          </p:cNvPicPr>
          <p:nvPr/>
        </p:nvPicPr>
        <p:blipFill>
          <a:blip r:embed="rId7"/>
          <a:stretch>
            <a:fillRect/>
          </a:stretch>
        </p:blipFill>
        <p:spPr>
          <a:xfrm>
            <a:off x="3574444" y="3879065"/>
            <a:ext cx="2190068" cy="2190068"/>
          </a:xfrm>
          <a:prstGeom prst="rect">
            <a:avLst/>
          </a:prstGeom>
        </p:spPr>
      </p:pic>
      <p:grpSp>
        <p:nvGrpSpPr>
          <p:cNvPr id="53" name="Group 52"/>
          <p:cNvGrpSpPr/>
          <p:nvPr/>
        </p:nvGrpSpPr>
        <p:grpSpPr>
          <a:xfrm>
            <a:off x="4215794" y="4316413"/>
            <a:ext cx="901700" cy="1257299"/>
            <a:chOff x="4215794" y="4316413"/>
            <a:chExt cx="901700" cy="1257299"/>
          </a:xfrm>
        </p:grpSpPr>
        <p:pic>
          <p:nvPicPr>
            <p:cNvPr id="34" name="Picture 33"/>
            <p:cNvPicPr>
              <a:picLocks noChangeAspect="1"/>
            </p:cNvPicPr>
            <p:nvPr/>
          </p:nvPicPr>
          <p:blipFill rotWithShape="1">
            <a:blip r:embed="rId8" cstate="print">
              <a:extLst>
                <a:ext uri="{28A0092B-C50C-407E-A947-70E740481C1C}">
                  <a14:useLocalDpi xmlns:a14="http://schemas.microsoft.com/office/drawing/2010/main"/>
                </a:ext>
              </a:extLst>
            </a:blip>
            <a:srcRect l="114" t="841" b="4688"/>
            <a:stretch/>
          </p:blipFill>
          <p:spPr>
            <a:xfrm>
              <a:off x="4215794" y="4316413"/>
              <a:ext cx="901700" cy="1257299"/>
            </a:xfrm>
            <a:prstGeom prst="rect">
              <a:avLst/>
            </a:prstGeom>
            <a:ln w="19050" cmpd="sng">
              <a:solidFill>
                <a:schemeClr val="tx1">
                  <a:lumMod val="75000"/>
                  <a:lumOff val="25000"/>
                </a:schemeClr>
              </a:solidFill>
              <a:bevel/>
            </a:ln>
          </p:spPr>
        </p:pic>
        <p:pic>
          <p:nvPicPr>
            <p:cNvPr id="35" name="Picture 3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302343" y="4316413"/>
              <a:ext cx="757452" cy="998922"/>
            </a:xfrm>
            <a:prstGeom prst="rect">
              <a:avLst/>
            </a:prstGeom>
          </p:spPr>
        </p:pic>
      </p:grpSp>
      <p:sp>
        <p:nvSpPr>
          <p:cNvPr id="40" name="Left Arrow 39"/>
          <p:cNvSpPr/>
          <p:nvPr/>
        </p:nvSpPr>
        <p:spPr>
          <a:xfrm rot="13140941">
            <a:off x="1437942" y="2114618"/>
            <a:ext cx="2743291" cy="242593"/>
          </a:xfrm>
          <a:prstGeom prst="leftArrow">
            <a:avLst>
              <a:gd name="adj1" fmla="val 100000"/>
              <a:gd name="adj2" fmla="val 104876"/>
            </a:avLst>
          </a:prstGeom>
          <a:solidFill>
            <a:srgbClr val="FF000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1" name="Left Arrow 40"/>
          <p:cNvSpPr/>
          <p:nvPr/>
        </p:nvSpPr>
        <p:spPr>
          <a:xfrm rot="10800000">
            <a:off x="2308411" y="3219638"/>
            <a:ext cx="1525751" cy="242593"/>
          </a:xfrm>
          <a:prstGeom prst="leftArrow">
            <a:avLst>
              <a:gd name="adj1" fmla="val 100000"/>
              <a:gd name="adj2" fmla="val 104876"/>
            </a:avLst>
          </a:prstGeom>
          <a:solidFill>
            <a:srgbClr val="FF000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2" name="Left Arrow 41"/>
          <p:cNvSpPr/>
          <p:nvPr/>
        </p:nvSpPr>
        <p:spPr>
          <a:xfrm rot="19667469">
            <a:off x="4098852" y="2486509"/>
            <a:ext cx="2557940" cy="242593"/>
          </a:xfrm>
          <a:prstGeom prst="leftArrow">
            <a:avLst>
              <a:gd name="adj1" fmla="val 100000"/>
              <a:gd name="adj2" fmla="val 104876"/>
            </a:avLst>
          </a:prstGeom>
          <a:solidFill>
            <a:srgbClr val="FF000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3" name="Left Arrow 42"/>
          <p:cNvSpPr/>
          <p:nvPr/>
        </p:nvSpPr>
        <p:spPr>
          <a:xfrm rot="14109152">
            <a:off x="5271321" y="2152122"/>
            <a:ext cx="1378992" cy="242593"/>
          </a:xfrm>
          <a:prstGeom prst="leftArrow">
            <a:avLst>
              <a:gd name="adj1" fmla="val 100000"/>
              <a:gd name="adj2" fmla="val 104876"/>
            </a:avLst>
          </a:prstGeom>
          <a:solidFill>
            <a:srgbClr val="0070C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4" name="Left Arrow 43"/>
          <p:cNvSpPr/>
          <p:nvPr/>
        </p:nvSpPr>
        <p:spPr>
          <a:xfrm rot="8616025">
            <a:off x="5137887" y="3449279"/>
            <a:ext cx="1378992" cy="242593"/>
          </a:xfrm>
          <a:prstGeom prst="leftArrow">
            <a:avLst>
              <a:gd name="adj1" fmla="val 100000"/>
              <a:gd name="adj2" fmla="val 104876"/>
            </a:avLst>
          </a:prstGeom>
          <a:solidFill>
            <a:srgbClr val="0070C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5" name="Left Arrow 44"/>
          <p:cNvSpPr/>
          <p:nvPr/>
        </p:nvSpPr>
        <p:spPr>
          <a:xfrm>
            <a:off x="6905786" y="3028148"/>
            <a:ext cx="526488" cy="242593"/>
          </a:xfrm>
          <a:prstGeom prst="leftArrow">
            <a:avLst>
              <a:gd name="adj1" fmla="val 100000"/>
              <a:gd name="adj2" fmla="val 104876"/>
            </a:avLst>
          </a:prstGeom>
          <a:solidFill>
            <a:srgbClr val="0070C0"/>
          </a:solidFill>
          <a:ln w="28575" cmpd="sng">
            <a:solidFill>
              <a:schemeClr val="tx1"/>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tx1"/>
              </a:solidFill>
            </a:endParaRPr>
          </a:p>
        </p:txBody>
      </p:sp>
      <p:sp>
        <p:nvSpPr>
          <p:cNvPr id="48" name="Rounded Rectangle 47"/>
          <p:cNvSpPr/>
          <p:nvPr/>
        </p:nvSpPr>
        <p:spPr>
          <a:xfrm>
            <a:off x="3474182" y="5237802"/>
            <a:ext cx="1852715" cy="1543998"/>
          </a:xfrm>
          <a:prstGeom prst="round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smtClean="0">
                <a:solidFill>
                  <a:schemeClr val="tx1"/>
                </a:solidFill>
                <a:latin typeface="Helvetica" charset="0"/>
                <a:ea typeface="Helvetica" charset="0"/>
                <a:cs typeface="Helvetica" charset="0"/>
              </a:rPr>
              <a:t>Clustered by shared subject</a:t>
            </a:r>
            <a:endParaRPr lang="en-US" sz="2400" b="1" i="1" dirty="0">
              <a:solidFill>
                <a:schemeClr val="tx1"/>
              </a:solidFill>
              <a:latin typeface="Helvetica" charset="0"/>
              <a:ea typeface="Helvetica" charset="0"/>
              <a:cs typeface="Helvetica" charset="0"/>
            </a:endParaRPr>
          </a:p>
        </p:txBody>
      </p:sp>
      <p:sp>
        <p:nvSpPr>
          <p:cNvPr id="36" name="TextBox 35"/>
          <p:cNvSpPr txBox="1"/>
          <p:nvPr/>
        </p:nvSpPr>
        <p:spPr>
          <a:xfrm>
            <a:off x="-76465" y="6536811"/>
            <a:ext cx="3113032" cy="369332"/>
          </a:xfrm>
          <a:prstGeom prst="rect">
            <a:avLst/>
          </a:prstGeom>
          <a:noFill/>
        </p:spPr>
        <p:txBody>
          <a:bodyPr wrap="none" rtlCol="0">
            <a:spAutoFit/>
          </a:bodyPr>
          <a:lstStyle/>
          <a:p>
            <a:r>
              <a:rPr lang="en-US" b="1" i="1" dirty="0" smtClean="0">
                <a:latin typeface="Helvetica" charset="0"/>
                <a:ea typeface="Helvetica" charset="0"/>
                <a:cs typeface="Helvetica" charset="0"/>
              </a:rPr>
              <a:t>FOCUS, ACM </a:t>
            </a:r>
            <a:r>
              <a:rPr lang="en-US" b="1" i="1" dirty="0" err="1" smtClean="0">
                <a:latin typeface="Helvetica" charset="0"/>
                <a:ea typeface="Helvetica" charset="0"/>
                <a:cs typeface="Helvetica" charset="0"/>
              </a:rPr>
              <a:t>SenSys</a:t>
            </a:r>
            <a:r>
              <a:rPr lang="en-US" b="1" i="1" dirty="0" smtClean="0">
                <a:latin typeface="Helvetica" charset="0"/>
                <a:ea typeface="Helvetica" charset="0"/>
                <a:cs typeface="Helvetica" charset="0"/>
              </a:rPr>
              <a:t> 2013</a:t>
            </a:r>
            <a:endParaRPr lang="en-US" b="1" i="1"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208D4FBB-8E65-7B4D-B837-2856490BFAE4}" type="slidenum">
              <a:rPr lang="en-US" smtClean="0"/>
              <a:t>53</a:t>
            </a:fld>
            <a:endParaRPr lang="en-US"/>
          </a:p>
        </p:txBody>
      </p:sp>
    </p:spTree>
    <p:extLst>
      <p:ext uri="{BB962C8B-B14F-4D97-AF65-F5344CB8AC3E}">
        <p14:creationId xmlns:p14="http://schemas.microsoft.com/office/powerpoint/2010/main" val="37236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2"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3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nodeType="withEffect">
                                  <p:stCondLst>
                                    <p:cond delay="40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nodeType="withEffect">
                                  <p:stCondLst>
                                    <p:cond delay="5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par>
                          <p:cTn id="45" fill="hold">
                            <p:stCondLst>
                              <p:cond delay="1000"/>
                            </p:stCondLst>
                            <p:childTnLst>
                              <p:par>
                                <p:cTn id="46" presetID="21" presetClass="entr" presetSubtype="1"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heel(1)">
                                      <p:cBhvr>
                                        <p:cTn id="48" dur="1000"/>
                                        <p:tgtEl>
                                          <p:spTgt spid="51"/>
                                        </p:tgtEl>
                                      </p:cBhvr>
                                    </p:animEffect>
                                  </p:childTnLst>
                                </p:cTn>
                              </p:par>
                              <p:par>
                                <p:cTn id="49" presetID="21" presetClass="entr" presetSubtype="1" fill="hold" nodeType="withEffect">
                                  <p:stCondLst>
                                    <p:cond delay="200"/>
                                  </p:stCondLst>
                                  <p:childTnLst>
                                    <p:set>
                                      <p:cBhvr>
                                        <p:cTn id="50" dur="1" fill="hold">
                                          <p:stCondLst>
                                            <p:cond delay="0"/>
                                          </p:stCondLst>
                                        </p:cTn>
                                        <p:tgtEl>
                                          <p:spTgt spid="54"/>
                                        </p:tgtEl>
                                        <p:attrNameLst>
                                          <p:attrName>style.visibility</p:attrName>
                                        </p:attrNameLst>
                                      </p:cBhvr>
                                      <p:to>
                                        <p:strVal val="visible"/>
                                      </p:to>
                                    </p:set>
                                    <p:animEffect transition="in" filter="wheel(1)">
                                      <p:cBhvr>
                                        <p:cTn id="51" dur="1000"/>
                                        <p:tgtEl>
                                          <p:spTgt spid="54"/>
                                        </p:tgtEl>
                                      </p:cBhvr>
                                    </p:animEffect>
                                  </p:childTnLst>
                                </p:cTn>
                              </p:par>
                              <p:par>
                                <p:cTn id="52" presetID="21" presetClass="entr" presetSubtype="1" fill="hold" nodeType="withEffect">
                                  <p:stCondLst>
                                    <p:cond delay="400"/>
                                  </p:stCondLst>
                                  <p:childTnLst>
                                    <p:set>
                                      <p:cBhvr>
                                        <p:cTn id="53" dur="1" fill="hold">
                                          <p:stCondLst>
                                            <p:cond delay="0"/>
                                          </p:stCondLst>
                                        </p:cTn>
                                        <p:tgtEl>
                                          <p:spTgt spid="55"/>
                                        </p:tgtEl>
                                        <p:attrNameLst>
                                          <p:attrName>style.visibility</p:attrName>
                                        </p:attrNameLst>
                                      </p:cBhvr>
                                      <p:to>
                                        <p:strVal val="visible"/>
                                      </p:to>
                                    </p:set>
                                    <p:animEffect transition="in" filter="wheel(1)">
                                      <p:cBhvr>
                                        <p:cTn id="54" dur="1000"/>
                                        <p:tgtEl>
                                          <p:spTgt spid="55"/>
                                        </p:tgtEl>
                                      </p:cBhvr>
                                    </p:animEffect>
                                  </p:childTnLst>
                                </p:cTn>
                              </p:par>
                              <p:par>
                                <p:cTn id="55" presetID="21" presetClass="entr" presetSubtype="1" fill="hold" nodeType="withEffect">
                                  <p:stCondLst>
                                    <p:cond delay="600"/>
                                  </p:stCondLst>
                                  <p:childTnLst>
                                    <p:set>
                                      <p:cBhvr>
                                        <p:cTn id="56" dur="1" fill="hold">
                                          <p:stCondLst>
                                            <p:cond delay="0"/>
                                          </p:stCondLst>
                                        </p:cTn>
                                        <p:tgtEl>
                                          <p:spTgt spid="56"/>
                                        </p:tgtEl>
                                        <p:attrNameLst>
                                          <p:attrName>style.visibility</p:attrName>
                                        </p:attrNameLst>
                                      </p:cBhvr>
                                      <p:to>
                                        <p:strVal val="visible"/>
                                      </p:to>
                                    </p:set>
                                    <p:animEffect transition="in" filter="wheel(1)">
                                      <p:cBhvr>
                                        <p:cTn id="57" dur="1000"/>
                                        <p:tgtEl>
                                          <p:spTgt spid="56"/>
                                        </p:tgtEl>
                                      </p:cBhvr>
                                    </p:animEffect>
                                  </p:childTnLst>
                                </p:cTn>
                              </p:par>
                              <p:par>
                                <p:cTn id="58" presetID="21" presetClass="entr" presetSubtype="1" fill="hold" nodeType="withEffect">
                                  <p:stCondLst>
                                    <p:cond delay="800"/>
                                  </p:stCondLst>
                                  <p:childTnLst>
                                    <p:set>
                                      <p:cBhvr>
                                        <p:cTn id="59" dur="1" fill="hold">
                                          <p:stCondLst>
                                            <p:cond delay="0"/>
                                          </p:stCondLst>
                                        </p:cTn>
                                        <p:tgtEl>
                                          <p:spTgt spid="53"/>
                                        </p:tgtEl>
                                        <p:attrNameLst>
                                          <p:attrName>style.visibility</p:attrName>
                                        </p:attrNameLst>
                                      </p:cBhvr>
                                      <p:to>
                                        <p:strVal val="visible"/>
                                      </p:to>
                                    </p:set>
                                    <p:animEffect transition="in" filter="wheel(1)">
                                      <p:cBhvr>
                                        <p:cTn id="60" dur="1000"/>
                                        <p:tgtEl>
                                          <p:spTgt spid="53"/>
                                        </p:tgtEl>
                                      </p:cBhvr>
                                    </p:animEffect>
                                  </p:childTnLst>
                                </p:cTn>
                              </p:par>
                              <p:par>
                                <p:cTn id="61" presetID="21" presetClass="entr" presetSubtype="1" fill="hold" nodeType="withEffect">
                                  <p:stCondLst>
                                    <p:cond delay="1000"/>
                                  </p:stCondLst>
                                  <p:childTnLst>
                                    <p:set>
                                      <p:cBhvr>
                                        <p:cTn id="62" dur="1" fill="hold">
                                          <p:stCondLst>
                                            <p:cond delay="0"/>
                                          </p:stCondLst>
                                        </p:cTn>
                                        <p:tgtEl>
                                          <p:spTgt spid="52"/>
                                        </p:tgtEl>
                                        <p:attrNameLst>
                                          <p:attrName>style.visibility</p:attrName>
                                        </p:attrNameLst>
                                      </p:cBhvr>
                                      <p:to>
                                        <p:strVal val="visible"/>
                                      </p:to>
                                    </p:set>
                                    <p:animEffect transition="in" filter="wheel(1)">
                                      <p:cBhvr>
                                        <p:cTn id="63" dur="10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23" presetClass="entr" presetSubtype="16"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p:cTn id="68" dur="500" fill="hold"/>
                                        <p:tgtEl>
                                          <p:spTgt spid="40"/>
                                        </p:tgtEl>
                                        <p:attrNameLst>
                                          <p:attrName>ppt_w</p:attrName>
                                        </p:attrNameLst>
                                      </p:cBhvr>
                                      <p:tavLst>
                                        <p:tav tm="0">
                                          <p:val>
                                            <p:fltVal val="0"/>
                                          </p:val>
                                        </p:tav>
                                        <p:tav tm="100000">
                                          <p:val>
                                            <p:strVal val="#ppt_w"/>
                                          </p:val>
                                        </p:tav>
                                      </p:tavLst>
                                    </p:anim>
                                    <p:anim calcmode="lin" valueType="num">
                                      <p:cBhvr>
                                        <p:cTn id="69" dur="500" fill="hold"/>
                                        <p:tgtEl>
                                          <p:spTgt spid="40"/>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p:cTn id="80" dur="500" fill="hold"/>
                                        <p:tgtEl>
                                          <p:spTgt spid="44"/>
                                        </p:tgtEl>
                                        <p:attrNameLst>
                                          <p:attrName>ppt_w</p:attrName>
                                        </p:attrNameLst>
                                      </p:cBhvr>
                                      <p:tavLst>
                                        <p:tav tm="0">
                                          <p:val>
                                            <p:fltVal val="0"/>
                                          </p:val>
                                        </p:tav>
                                        <p:tav tm="100000">
                                          <p:val>
                                            <p:strVal val="#ppt_w"/>
                                          </p:val>
                                        </p:tav>
                                      </p:tavLst>
                                    </p:anim>
                                    <p:anim calcmode="lin" valueType="num">
                                      <p:cBhvr>
                                        <p:cTn id="81" dur="500" fill="hold"/>
                                        <p:tgtEl>
                                          <p:spTgt spid="44"/>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p:cTn id="84" dur="500" fill="hold"/>
                                        <p:tgtEl>
                                          <p:spTgt spid="43"/>
                                        </p:tgtEl>
                                        <p:attrNameLst>
                                          <p:attrName>ppt_w</p:attrName>
                                        </p:attrNameLst>
                                      </p:cBhvr>
                                      <p:tavLst>
                                        <p:tav tm="0">
                                          <p:val>
                                            <p:fltVal val="0"/>
                                          </p:val>
                                        </p:tav>
                                        <p:tav tm="100000">
                                          <p:val>
                                            <p:strVal val="#ppt_w"/>
                                          </p:val>
                                        </p:tav>
                                      </p:tavLst>
                                    </p:anim>
                                    <p:anim calcmode="lin" valueType="num">
                                      <p:cBhvr>
                                        <p:cTn id="85" dur="500" fill="hold"/>
                                        <p:tgtEl>
                                          <p:spTgt spid="43"/>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p:cTn id="88" dur="500" fill="hold"/>
                                        <p:tgtEl>
                                          <p:spTgt spid="45"/>
                                        </p:tgtEl>
                                        <p:attrNameLst>
                                          <p:attrName>ppt_w</p:attrName>
                                        </p:attrNameLst>
                                      </p:cBhvr>
                                      <p:tavLst>
                                        <p:tav tm="0">
                                          <p:val>
                                            <p:fltVal val="0"/>
                                          </p:val>
                                        </p:tav>
                                        <p:tav tm="100000">
                                          <p:val>
                                            <p:strVal val="#ppt_w"/>
                                          </p:val>
                                        </p:tav>
                                      </p:tavLst>
                                    </p:anim>
                                    <p:anim calcmode="lin" valueType="num">
                                      <p:cBhvr>
                                        <p:cTn id="89"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xit" presetSubtype="0" fill="hold" nodeType="clickEffect">
                                  <p:stCondLst>
                                    <p:cond delay="0"/>
                                  </p:stCondLst>
                                  <p:childTnLst>
                                    <p:animEffect transition="out" filter="fade">
                                      <p:cBhvr>
                                        <p:cTn id="93" dur="500"/>
                                        <p:tgtEl>
                                          <p:spTgt spid="29"/>
                                        </p:tgtEl>
                                      </p:cBhvr>
                                    </p:animEffect>
                                    <p:anim calcmode="lin" valueType="num">
                                      <p:cBhvr>
                                        <p:cTn id="94" dur="500"/>
                                        <p:tgtEl>
                                          <p:spTgt spid="29"/>
                                        </p:tgtEl>
                                        <p:attrNameLst>
                                          <p:attrName>ppt_x</p:attrName>
                                        </p:attrNameLst>
                                      </p:cBhvr>
                                      <p:tavLst>
                                        <p:tav tm="0">
                                          <p:val>
                                            <p:strVal val="ppt_x"/>
                                          </p:val>
                                        </p:tav>
                                        <p:tav tm="100000">
                                          <p:val>
                                            <p:strVal val="ppt_x"/>
                                          </p:val>
                                        </p:tav>
                                      </p:tavLst>
                                    </p:anim>
                                    <p:anim calcmode="lin" valueType="num">
                                      <p:cBhvr>
                                        <p:cTn id="95" dur="500"/>
                                        <p:tgtEl>
                                          <p:spTgt spid="29"/>
                                        </p:tgtEl>
                                        <p:attrNameLst>
                                          <p:attrName>ppt_y</p:attrName>
                                        </p:attrNameLst>
                                      </p:cBhvr>
                                      <p:tavLst>
                                        <p:tav tm="0">
                                          <p:val>
                                            <p:strVal val="ppt_y"/>
                                          </p:val>
                                        </p:tav>
                                        <p:tav tm="100000">
                                          <p:val>
                                            <p:strVal val="ppt_y+.1"/>
                                          </p:val>
                                        </p:tav>
                                      </p:tavLst>
                                    </p:anim>
                                    <p:set>
                                      <p:cBhvr>
                                        <p:cTn id="96" dur="1" fill="hold">
                                          <p:stCondLst>
                                            <p:cond delay="499"/>
                                          </p:stCondLst>
                                        </p:cTn>
                                        <p:tgtEl>
                                          <p:spTgt spid="29"/>
                                        </p:tgtEl>
                                        <p:attrNameLst>
                                          <p:attrName>style.visibility</p:attrName>
                                        </p:attrNameLst>
                                      </p:cBhvr>
                                      <p:to>
                                        <p:strVal val="hidden"/>
                                      </p:to>
                                    </p:set>
                                  </p:childTnLst>
                                </p:cTn>
                              </p:par>
                              <p:par>
                                <p:cTn id="97" presetID="42" presetClass="exit" presetSubtype="0" fill="hold" nodeType="withEffect">
                                  <p:stCondLst>
                                    <p:cond delay="0"/>
                                  </p:stCondLst>
                                  <p:childTnLst>
                                    <p:animEffect transition="out" filter="fade">
                                      <p:cBhvr>
                                        <p:cTn id="98" dur="500"/>
                                        <p:tgtEl>
                                          <p:spTgt spid="12"/>
                                        </p:tgtEl>
                                      </p:cBhvr>
                                    </p:animEffect>
                                    <p:anim calcmode="lin" valueType="num">
                                      <p:cBhvr>
                                        <p:cTn id="99" dur="500"/>
                                        <p:tgtEl>
                                          <p:spTgt spid="12"/>
                                        </p:tgtEl>
                                        <p:attrNameLst>
                                          <p:attrName>ppt_x</p:attrName>
                                        </p:attrNameLst>
                                      </p:cBhvr>
                                      <p:tavLst>
                                        <p:tav tm="0">
                                          <p:val>
                                            <p:strVal val="ppt_x"/>
                                          </p:val>
                                        </p:tav>
                                        <p:tav tm="100000">
                                          <p:val>
                                            <p:strVal val="ppt_x"/>
                                          </p:val>
                                        </p:tav>
                                      </p:tavLst>
                                    </p:anim>
                                    <p:anim calcmode="lin" valueType="num">
                                      <p:cBhvr>
                                        <p:cTn id="100" dur="500"/>
                                        <p:tgtEl>
                                          <p:spTgt spid="12"/>
                                        </p:tgtEl>
                                        <p:attrNameLst>
                                          <p:attrName>ppt_y</p:attrName>
                                        </p:attrNameLst>
                                      </p:cBhvr>
                                      <p:tavLst>
                                        <p:tav tm="0">
                                          <p:val>
                                            <p:strVal val="ppt_y"/>
                                          </p:val>
                                        </p:tav>
                                        <p:tav tm="100000">
                                          <p:val>
                                            <p:strVal val="ppt_y+.1"/>
                                          </p:val>
                                        </p:tav>
                                      </p:tavLst>
                                    </p:anim>
                                    <p:set>
                                      <p:cBhvr>
                                        <p:cTn id="101" dur="1" fill="hold">
                                          <p:stCondLst>
                                            <p:cond delay="499"/>
                                          </p:stCondLst>
                                        </p:cTn>
                                        <p:tgtEl>
                                          <p:spTgt spid="12"/>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500"/>
                                        <p:tgtEl>
                                          <p:spTgt spid="17"/>
                                        </p:tgtEl>
                                      </p:cBhvr>
                                    </p:animEffect>
                                    <p:anim calcmode="lin" valueType="num">
                                      <p:cBhvr>
                                        <p:cTn id="104" dur="500"/>
                                        <p:tgtEl>
                                          <p:spTgt spid="17"/>
                                        </p:tgtEl>
                                        <p:attrNameLst>
                                          <p:attrName>ppt_x</p:attrName>
                                        </p:attrNameLst>
                                      </p:cBhvr>
                                      <p:tavLst>
                                        <p:tav tm="0">
                                          <p:val>
                                            <p:strVal val="ppt_x"/>
                                          </p:val>
                                        </p:tav>
                                        <p:tav tm="100000">
                                          <p:val>
                                            <p:strVal val="ppt_x"/>
                                          </p:val>
                                        </p:tav>
                                      </p:tavLst>
                                    </p:anim>
                                    <p:anim calcmode="lin" valueType="num">
                                      <p:cBhvr>
                                        <p:cTn id="105" dur="500"/>
                                        <p:tgtEl>
                                          <p:spTgt spid="17"/>
                                        </p:tgtEl>
                                        <p:attrNameLst>
                                          <p:attrName>ppt_y</p:attrName>
                                        </p:attrNameLst>
                                      </p:cBhvr>
                                      <p:tavLst>
                                        <p:tav tm="0">
                                          <p:val>
                                            <p:strVal val="ppt_y"/>
                                          </p:val>
                                        </p:tav>
                                        <p:tav tm="100000">
                                          <p:val>
                                            <p:strVal val="ppt_y+.1"/>
                                          </p:val>
                                        </p:tav>
                                      </p:tavLst>
                                    </p:anim>
                                    <p:set>
                                      <p:cBhvr>
                                        <p:cTn id="106" dur="1" fill="hold">
                                          <p:stCondLst>
                                            <p:cond delay="499"/>
                                          </p:stCondLst>
                                        </p:cTn>
                                        <p:tgtEl>
                                          <p:spTgt spid="17"/>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500"/>
                                        <p:tgtEl>
                                          <p:spTgt spid="25"/>
                                        </p:tgtEl>
                                      </p:cBhvr>
                                    </p:animEffect>
                                    <p:anim calcmode="lin" valueType="num">
                                      <p:cBhvr>
                                        <p:cTn id="109" dur="500"/>
                                        <p:tgtEl>
                                          <p:spTgt spid="25"/>
                                        </p:tgtEl>
                                        <p:attrNameLst>
                                          <p:attrName>ppt_x</p:attrName>
                                        </p:attrNameLst>
                                      </p:cBhvr>
                                      <p:tavLst>
                                        <p:tav tm="0">
                                          <p:val>
                                            <p:strVal val="ppt_x"/>
                                          </p:val>
                                        </p:tav>
                                        <p:tav tm="100000">
                                          <p:val>
                                            <p:strVal val="ppt_x"/>
                                          </p:val>
                                        </p:tav>
                                      </p:tavLst>
                                    </p:anim>
                                    <p:anim calcmode="lin" valueType="num">
                                      <p:cBhvr>
                                        <p:cTn id="110" dur="500"/>
                                        <p:tgtEl>
                                          <p:spTgt spid="25"/>
                                        </p:tgtEl>
                                        <p:attrNameLst>
                                          <p:attrName>ppt_y</p:attrName>
                                        </p:attrNameLst>
                                      </p:cBhvr>
                                      <p:tavLst>
                                        <p:tav tm="0">
                                          <p:val>
                                            <p:strVal val="ppt_y"/>
                                          </p:val>
                                        </p:tav>
                                        <p:tav tm="100000">
                                          <p:val>
                                            <p:strVal val="ppt_y+.1"/>
                                          </p:val>
                                        </p:tav>
                                      </p:tavLst>
                                    </p:anim>
                                    <p:set>
                                      <p:cBhvr>
                                        <p:cTn id="111" dur="1" fill="hold">
                                          <p:stCondLst>
                                            <p:cond delay="499"/>
                                          </p:stCondLst>
                                        </p:cTn>
                                        <p:tgtEl>
                                          <p:spTgt spid="25"/>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500"/>
                                        <p:tgtEl>
                                          <p:spTgt spid="21"/>
                                        </p:tgtEl>
                                      </p:cBhvr>
                                    </p:animEffect>
                                    <p:anim calcmode="lin" valueType="num">
                                      <p:cBhvr>
                                        <p:cTn id="114" dur="500"/>
                                        <p:tgtEl>
                                          <p:spTgt spid="21"/>
                                        </p:tgtEl>
                                        <p:attrNameLst>
                                          <p:attrName>ppt_x</p:attrName>
                                        </p:attrNameLst>
                                      </p:cBhvr>
                                      <p:tavLst>
                                        <p:tav tm="0">
                                          <p:val>
                                            <p:strVal val="ppt_x"/>
                                          </p:val>
                                        </p:tav>
                                        <p:tav tm="100000">
                                          <p:val>
                                            <p:strVal val="ppt_x"/>
                                          </p:val>
                                        </p:tav>
                                      </p:tavLst>
                                    </p:anim>
                                    <p:anim calcmode="lin" valueType="num">
                                      <p:cBhvr>
                                        <p:cTn id="115" dur="500"/>
                                        <p:tgtEl>
                                          <p:spTgt spid="21"/>
                                        </p:tgtEl>
                                        <p:attrNameLst>
                                          <p:attrName>ppt_y</p:attrName>
                                        </p:attrNameLst>
                                      </p:cBhvr>
                                      <p:tavLst>
                                        <p:tav tm="0">
                                          <p:val>
                                            <p:strVal val="ppt_y"/>
                                          </p:val>
                                        </p:tav>
                                        <p:tav tm="100000">
                                          <p:val>
                                            <p:strVal val="ppt_y+.1"/>
                                          </p:val>
                                        </p:tav>
                                      </p:tavLst>
                                    </p:anim>
                                    <p:set>
                                      <p:cBhvr>
                                        <p:cTn id="116" dur="1" fill="hold">
                                          <p:stCondLst>
                                            <p:cond delay="499"/>
                                          </p:stCondLst>
                                        </p:cTn>
                                        <p:tgtEl>
                                          <p:spTgt spid="21"/>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500"/>
                                        <p:tgtEl>
                                          <p:spTgt spid="33"/>
                                        </p:tgtEl>
                                      </p:cBhvr>
                                    </p:animEffect>
                                    <p:anim calcmode="lin" valueType="num">
                                      <p:cBhvr>
                                        <p:cTn id="119" dur="500"/>
                                        <p:tgtEl>
                                          <p:spTgt spid="33"/>
                                        </p:tgtEl>
                                        <p:attrNameLst>
                                          <p:attrName>ppt_x</p:attrName>
                                        </p:attrNameLst>
                                      </p:cBhvr>
                                      <p:tavLst>
                                        <p:tav tm="0">
                                          <p:val>
                                            <p:strVal val="ppt_x"/>
                                          </p:val>
                                        </p:tav>
                                        <p:tav tm="100000">
                                          <p:val>
                                            <p:strVal val="ppt_x"/>
                                          </p:val>
                                        </p:tav>
                                      </p:tavLst>
                                    </p:anim>
                                    <p:anim calcmode="lin" valueType="num">
                                      <p:cBhvr>
                                        <p:cTn id="120" dur="500"/>
                                        <p:tgtEl>
                                          <p:spTgt spid="33"/>
                                        </p:tgtEl>
                                        <p:attrNameLst>
                                          <p:attrName>ppt_y</p:attrName>
                                        </p:attrNameLst>
                                      </p:cBhvr>
                                      <p:tavLst>
                                        <p:tav tm="0">
                                          <p:val>
                                            <p:strVal val="ppt_y"/>
                                          </p:val>
                                        </p:tav>
                                        <p:tav tm="100000">
                                          <p:val>
                                            <p:strVal val="ppt_y+.1"/>
                                          </p:val>
                                        </p:tav>
                                      </p:tavLst>
                                    </p:anim>
                                    <p:set>
                                      <p:cBhvr>
                                        <p:cTn id="121" dur="1" fill="hold">
                                          <p:stCondLst>
                                            <p:cond delay="499"/>
                                          </p:stCondLst>
                                        </p:cTn>
                                        <p:tgtEl>
                                          <p:spTgt spid="33"/>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1"/>
                                        </p:tgtEl>
                                      </p:cBhvr>
                                    </p:animEffect>
                                    <p:set>
                                      <p:cBhvr>
                                        <p:cTn id="124" dur="1" fill="hold">
                                          <p:stCondLst>
                                            <p:cond delay="499"/>
                                          </p:stCondLst>
                                        </p:cTn>
                                        <p:tgtEl>
                                          <p:spTgt spid="4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0"/>
                                        </p:tgtEl>
                                      </p:cBhvr>
                                    </p:animEffect>
                                    <p:set>
                                      <p:cBhvr>
                                        <p:cTn id="127" dur="1" fill="hold">
                                          <p:stCondLst>
                                            <p:cond delay="499"/>
                                          </p:stCondLst>
                                        </p:cTn>
                                        <p:tgtEl>
                                          <p:spTgt spid="40"/>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4"/>
                                        </p:tgtEl>
                                      </p:cBhvr>
                                    </p:animEffect>
                                    <p:set>
                                      <p:cBhvr>
                                        <p:cTn id="133" dur="1" fill="hold">
                                          <p:stCondLst>
                                            <p:cond delay="499"/>
                                          </p:stCondLst>
                                        </p:cTn>
                                        <p:tgtEl>
                                          <p:spTgt spid="4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43"/>
                                        </p:tgtEl>
                                      </p:cBhvr>
                                    </p:animEffect>
                                    <p:set>
                                      <p:cBhvr>
                                        <p:cTn id="136" dur="1" fill="hold">
                                          <p:stCondLst>
                                            <p:cond delay="499"/>
                                          </p:stCondLst>
                                        </p:cTn>
                                        <p:tgtEl>
                                          <p:spTgt spid="43"/>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45"/>
                                        </p:tgtEl>
                                      </p:cBhvr>
                                    </p:animEffect>
                                    <p:set>
                                      <p:cBhvr>
                                        <p:cTn id="139" dur="1" fill="hold">
                                          <p:stCondLst>
                                            <p:cond delay="499"/>
                                          </p:stCondLst>
                                        </p:cTn>
                                        <p:tgtEl>
                                          <p:spTgt spid="45"/>
                                        </p:tgtEl>
                                        <p:attrNameLst>
                                          <p:attrName>style.visibility</p:attrName>
                                        </p:attrNameLst>
                                      </p:cBhvr>
                                      <p:to>
                                        <p:strVal val="hidden"/>
                                      </p:to>
                                    </p:set>
                                  </p:childTnLst>
                                </p:cTn>
                              </p:par>
                              <p:par>
                                <p:cTn id="140" presetID="0" presetClass="path" presetSubtype="0" accel="50000" decel="50000" fill="hold" nodeType="withEffect">
                                  <p:stCondLst>
                                    <p:cond delay="0"/>
                                  </p:stCondLst>
                                  <p:childTnLst>
                                    <p:animMotion origin="layout" path="M -1.11111E-6 3.33333E-6 L 0.04653 0.36273 " pathEditMode="relative" rAng="0" ptsTypes="AA">
                                      <p:cBhvr>
                                        <p:cTn id="141" dur="2000" fill="hold"/>
                                        <p:tgtEl>
                                          <p:spTgt spid="56"/>
                                        </p:tgtEl>
                                        <p:attrNameLst>
                                          <p:attrName>ppt_x</p:attrName>
                                          <p:attrName>ppt_y</p:attrName>
                                        </p:attrNameLst>
                                      </p:cBhvr>
                                      <p:rCtr x="2326" y="18125"/>
                                    </p:animMotion>
                                  </p:childTnLst>
                                </p:cTn>
                              </p:par>
                              <p:par>
                                <p:cTn id="142" presetID="0" presetClass="path" presetSubtype="0" accel="50000" decel="50000" fill="hold" nodeType="withEffect">
                                  <p:stCondLst>
                                    <p:cond delay="0"/>
                                  </p:stCondLst>
                                  <p:childTnLst>
                                    <p:animMotion origin="layout" path="M 2.22222E-6 2.96296E-6 L 0.27135 0.65486 " pathEditMode="relative" rAng="0" ptsTypes="AA">
                                      <p:cBhvr>
                                        <p:cTn id="143" dur="2000" fill="hold"/>
                                        <p:tgtEl>
                                          <p:spTgt spid="54"/>
                                        </p:tgtEl>
                                        <p:attrNameLst>
                                          <p:attrName>ppt_x</p:attrName>
                                          <p:attrName>ppt_y</p:attrName>
                                        </p:attrNameLst>
                                      </p:cBhvr>
                                      <p:rCtr x="13559" y="32731"/>
                                    </p:animMotion>
                                  </p:childTnLst>
                                </p:cTn>
                              </p:par>
                              <p:par>
                                <p:cTn id="144" presetID="0" presetClass="path" presetSubtype="0" accel="50000" decel="50000" fill="hold" nodeType="withEffect">
                                  <p:stCondLst>
                                    <p:cond delay="0"/>
                                  </p:stCondLst>
                                  <p:childTnLst>
                                    <p:animMotion origin="layout" path="M 3.33333E-6 -4.81481E-6 L 0.16649 0.13334 " pathEditMode="relative" rAng="0" ptsTypes="AA">
                                      <p:cBhvr>
                                        <p:cTn id="145" dur="2000" fill="hold"/>
                                        <p:tgtEl>
                                          <p:spTgt spid="53"/>
                                        </p:tgtEl>
                                        <p:attrNameLst>
                                          <p:attrName>ppt_x</p:attrName>
                                          <p:attrName>ppt_y</p:attrName>
                                        </p:attrNameLst>
                                      </p:cBhvr>
                                      <p:rCtr x="8316" y="6667"/>
                                    </p:animMotion>
                                  </p:childTnLst>
                                </p:cTn>
                              </p:par>
                              <p:par>
                                <p:cTn id="146" presetID="0" presetClass="path" presetSubtype="0" accel="50000" decel="50000" fill="hold" nodeType="withEffect">
                                  <p:stCondLst>
                                    <p:cond delay="0"/>
                                  </p:stCondLst>
                                  <p:childTnLst>
                                    <p:animMotion origin="layout" path="M -4.44444E-6 -2.59259E-6 L -0.05868 0.68658 " pathEditMode="relative" rAng="0" ptsTypes="AA">
                                      <p:cBhvr>
                                        <p:cTn id="147" dur="2000" fill="hold"/>
                                        <p:tgtEl>
                                          <p:spTgt spid="51"/>
                                        </p:tgtEl>
                                        <p:attrNameLst>
                                          <p:attrName>ppt_x</p:attrName>
                                          <p:attrName>ppt_y</p:attrName>
                                        </p:attrNameLst>
                                      </p:cBhvr>
                                      <p:rCtr x="-2934" y="34329"/>
                                    </p:animMotion>
                                  </p:childTnLst>
                                </p:cTn>
                              </p:par>
                              <p:par>
                                <p:cTn id="148" presetID="0" presetClass="path" presetSubtype="0" accel="50000" decel="50000" fill="hold" nodeType="withEffect">
                                  <p:stCondLst>
                                    <p:cond delay="0"/>
                                  </p:stCondLst>
                                  <p:childTnLst>
                                    <p:animMotion origin="layout" path="M 2.22222E-6 -1.85185E-6 L 0.00104 0.3213 " pathEditMode="relative" rAng="0" ptsTypes="AA">
                                      <p:cBhvr>
                                        <p:cTn id="149" dur="2000" fill="hold"/>
                                        <p:tgtEl>
                                          <p:spTgt spid="52"/>
                                        </p:tgtEl>
                                        <p:attrNameLst>
                                          <p:attrName>ppt_x</p:attrName>
                                          <p:attrName>ppt_y</p:attrName>
                                        </p:attrNameLst>
                                      </p:cBhvr>
                                      <p:rCtr x="52" y="16065"/>
                                    </p:animMotion>
                                  </p:childTnLst>
                                </p:cTn>
                              </p:par>
                              <p:par>
                                <p:cTn id="150" presetID="0" presetClass="path" presetSubtype="0" accel="50000" decel="50000" fill="hold" nodeType="withEffect">
                                  <p:stCondLst>
                                    <p:cond delay="0"/>
                                  </p:stCondLst>
                                  <p:childTnLst>
                                    <p:animMotion origin="layout" path="M 1.38889E-6 -1.11111E-6 L -0.48767 0.69329 " pathEditMode="relative" rAng="0" ptsTypes="AA">
                                      <p:cBhvr>
                                        <p:cTn id="151" dur="2000" fill="hold"/>
                                        <p:tgtEl>
                                          <p:spTgt spid="55"/>
                                        </p:tgtEl>
                                        <p:attrNameLst>
                                          <p:attrName>ppt_x</p:attrName>
                                          <p:attrName>ppt_y</p:attrName>
                                        </p:attrNameLst>
                                      </p:cBhvr>
                                      <p:rCtr x="-24392" y="34653"/>
                                    </p:animMotion>
                                  </p:childTnLst>
                                </p:cTn>
                              </p:par>
                              <p:par>
                                <p:cTn id="152" presetID="1" presetClass="entr" presetSubtype="0" fill="hold" grpId="0" nodeType="withEffect">
                                  <p:stCondLst>
                                    <p:cond delay="1000"/>
                                  </p:stCondLst>
                                  <p:childTnLst>
                                    <p:set>
                                      <p:cBhvr>
                                        <p:cTn id="15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latin typeface="Helvetica"/>
                <a:cs typeface="Helvetica"/>
              </a:rPr>
              <a:pPr/>
              <a:t>54</a:t>
            </a:fld>
            <a:endParaRPr lang="en-US">
              <a:latin typeface="Helvetica"/>
              <a:cs typeface="Helvetica"/>
            </a:endParaRPr>
          </a:p>
        </p:txBody>
      </p:sp>
      <p:grpSp>
        <p:nvGrpSpPr>
          <p:cNvPr id="17" name="Group 16"/>
          <p:cNvGrpSpPr/>
          <p:nvPr/>
        </p:nvGrpSpPr>
        <p:grpSpPr>
          <a:xfrm>
            <a:off x="-2865" y="2150977"/>
            <a:ext cx="9161855" cy="1863938"/>
            <a:chOff x="-17855" y="2510737"/>
            <a:chExt cx="9161855" cy="1863938"/>
          </a:xfrm>
        </p:grpSpPr>
        <p:pic>
          <p:nvPicPr>
            <p:cNvPr id="10" name="Picture 2" descr="C:\Users\sunny\Dropbox\RIP_defense\mobisys13_focus\images\stadium4_annotated.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941250" y="2525728"/>
              <a:ext cx="2191821" cy="128073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3" descr="C:\Users\sunny\Dropbox\RIP_defense\mobisys13_focus\images\stadium1_annotated.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55" y="2510737"/>
              <a:ext cx="2276856" cy="1280733"/>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C:\Users\sunny\Dropbox\RIP_defense\mobisys13_focus\images\stadium2_annotated.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306424" y="2528098"/>
              <a:ext cx="2276856" cy="127836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5" descr="C:\Users\sunny\Dropbox\RIP_defense\mobisys13_focus\images\stadium3_annotated.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638827" y="2510737"/>
              <a:ext cx="2276856" cy="128073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p:nvSpPr>
          <p:spPr>
            <a:xfrm>
              <a:off x="-17855" y="3813839"/>
              <a:ext cx="9161855" cy="560836"/>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i="1" dirty="0" smtClean="0">
                  <a:latin typeface="Helvetica"/>
                  <a:cs typeface="Helvetica"/>
                </a:rPr>
                <a:t>LOGICALLY </a:t>
              </a:r>
              <a:r>
                <a:rPr lang="en-US" sz="2800" dirty="0" smtClean="0">
                  <a:latin typeface="Helvetica"/>
                  <a:cs typeface="Helvetica"/>
                </a:rPr>
                <a:t>similar, </a:t>
              </a:r>
              <a:r>
                <a:rPr lang="en-US" sz="2800" b="1" i="1" dirty="0" smtClean="0">
                  <a:latin typeface="Helvetica"/>
                  <a:cs typeface="Helvetica"/>
                </a:rPr>
                <a:t>VISUALLY </a:t>
              </a:r>
              <a:r>
                <a:rPr lang="en-US" sz="2800" dirty="0" smtClean="0">
                  <a:latin typeface="Helvetica"/>
                  <a:cs typeface="Helvetica"/>
                </a:rPr>
                <a:t>different</a:t>
              </a:r>
              <a:endParaRPr lang="en-US" sz="2800" dirty="0">
                <a:latin typeface="Helvetica"/>
                <a:cs typeface="Helvetica"/>
              </a:endParaRPr>
            </a:p>
          </p:txBody>
        </p:sp>
      </p:grpSp>
      <p:grpSp>
        <p:nvGrpSpPr>
          <p:cNvPr id="84" name="Group 83"/>
          <p:cNvGrpSpPr/>
          <p:nvPr/>
        </p:nvGrpSpPr>
        <p:grpSpPr>
          <a:xfrm>
            <a:off x="-15642" y="4024870"/>
            <a:ext cx="9161855" cy="2841234"/>
            <a:chOff x="-15642" y="4024870"/>
            <a:chExt cx="9161855" cy="2841234"/>
          </a:xfrm>
        </p:grpSpPr>
        <p:grpSp>
          <p:nvGrpSpPr>
            <p:cNvPr id="21" name="Group 20"/>
            <p:cNvGrpSpPr/>
            <p:nvPr/>
          </p:nvGrpSpPr>
          <p:grpSpPr>
            <a:xfrm>
              <a:off x="6211" y="4024870"/>
              <a:ext cx="3651199" cy="2280398"/>
              <a:chOff x="0" y="560916"/>
              <a:chExt cx="9144000" cy="5710989"/>
            </a:xfrm>
          </p:grpSpPr>
          <p:pic>
            <p:nvPicPr>
              <p:cNvPr id="22" name="Picture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560916"/>
                <a:ext cx="9144000" cy="5710989"/>
              </a:xfrm>
              <a:prstGeom prst="rect">
                <a:avLst/>
              </a:prstGeom>
            </p:spPr>
          </p:pic>
          <p:sp>
            <p:nvSpPr>
              <p:cNvPr id="23" name="Oval 22"/>
              <p:cNvSpPr/>
              <p:nvPr/>
            </p:nvSpPr>
            <p:spPr>
              <a:xfrm>
                <a:off x="5155354" y="1720425"/>
                <a:ext cx="414868" cy="414868"/>
              </a:xfrm>
              <a:prstGeom prst="ellipse">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Oval 23"/>
              <p:cNvSpPr/>
              <p:nvPr/>
            </p:nvSpPr>
            <p:spPr>
              <a:xfrm>
                <a:off x="1462195" y="2567092"/>
                <a:ext cx="414868" cy="414868"/>
              </a:xfrm>
              <a:prstGeom prst="ellipse">
                <a:avLst/>
              </a:prstGeom>
              <a:solidFill>
                <a:srgbClr val="18CA0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6849532" y="4456852"/>
                <a:ext cx="414868" cy="414868"/>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3695350" y="4037286"/>
              <a:ext cx="5433660" cy="2267982"/>
              <a:chOff x="-1" y="-12276"/>
              <a:chExt cx="8290969" cy="3460608"/>
            </a:xfrm>
          </p:grpSpPr>
          <p:pic>
            <p:nvPicPr>
              <p:cNvPr id="56" name="Picture 55"/>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 y="-12276"/>
                <a:ext cx="8290969" cy="3460608"/>
              </a:xfrm>
              <a:prstGeom prst="rect">
                <a:avLst/>
              </a:prstGeom>
            </p:spPr>
          </p:pic>
          <p:pic>
            <p:nvPicPr>
              <p:cNvPr id="57" name="Picture 56"/>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79272" y="444073"/>
                <a:ext cx="849489" cy="1144132"/>
              </a:xfrm>
              <a:prstGeom prst="rect">
                <a:avLst/>
              </a:prstGeom>
            </p:spPr>
          </p:pic>
          <p:pic>
            <p:nvPicPr>
              <p:cNvPr id="58" name="Picture 57"/>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79272" y="444073"/>
                <a:ext cx="849489" cy="1144132"/>
              </a:xfrm>
              <a:prstGeom prst="rect">
                <a:avLst/>
              </a:prstGeom>
            </p:spPr>
          </p:pic>
          <p:pic>
            <p:nvPicPr>
              <p:cNvPr id="59" name="Picture 58"/>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023295" y="772954"/>
                <a:ext cx="765951" cy="1144132"/>
              </a:xfrm>
              <a:prstGeom prst="rect">
                <a:avLst/>
              </a:prstGeom>
            </p:spPr>
          </p:pic>
          <p:pic>
            <p:nvPicPr>
              <p:cNvPr id="60" name="Picture 59"/>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023295" y="772954"/>
                <a:ext cx="765951" cy="1144132"/>
              </a:xfrm>
              <a:prstGeom prst="rect">
                <a:avLst/>
              </a:prstGeom>
            </p:spPr>
          </p:pic>
          <p:pic>
            <p:nvPicPr>
              <p:cNvPr id="61" name="Picture 60"/>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298746" y="894219"/>
                <a:ext cx="765951" cy="1144132"/>
              </a:xfrm>
              <a:prstGeom prst="rect">
                <a:avLst/>
              </a:prstGeom>
            </p:spPr>
          </p:pic>
          <p:pic>
            <p:nvPicPr>
              <p:cNvPr id="62" name="Picture 61"/>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298746" y="894219"/>
                <a:ext cx="765951" cy="1144132"/>
              </a:xfrm>
              <a:prstGeom prst="rect">
                <a:avLst/>
              </a:prstGeom>
            </p:spPr>
          </p:pic>
          <p:pic>
            <p:nvPicPr>
              <p:cNvPr id="63" name="Picture 62"/>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77485" y="1218305"/>
                <a:ext cx="849489" cy="1144132"/>
              </a:xfrm>
              <a:prstGeom prst="rect">
                <a:avLst/>
              </a:prstGeom>
            </p:spPr>
          </p:pic>
          <p:pic>
            <p:nvPicPr>
              <p:cNvPr id="64" name="Picture 63"/>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677485" y="1218305"/>
                <a:ext cx="849489" cy="1144132"/>
              </a:xfrm>
              <a:prstGeom prst="rect">
                <a:avLst/>
              </a:prstGeom>
            </p:spPr>
          </p:pic>
          <p:pic>
            <p:nvPicPr>
              <p:cNvPr id="65" name="Picture 64"/>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470336" y="1507600"/>
                <a:ext cx="849489" cy="1144132"/>
              </a:xfrm>
              <a:prstGeom prst="rect">
                <a:avLst/>
              </a:prstGeom>
            </p:spPr>
          </p:pic>
          <p:pic>
            <p:nvPicPr>
              <p:cNvPr id="66" name="Picture 65"/>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470336" y="1507600"/>
                <a:ext cx="849489" cy="1144132"/>
              </a:xfrm>
              <a:prstGeom prst="rect">
                <a:avLst/>
              </a:prstGeom>
            </p:spPr>
          </p:pic>
          <p:pic>
            <p:nvPicPr>
              <p:cNvPr id="67" name="Picture 66"/>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167512" y="1795166"/>
                <a:ext cx="765951" cy="1144132"/>
              </a:xfrm>
              <a:prstGeom prst="rect">
                <a:avLst/>
              </a:prstGeom>
            </p:spPr>
          </p:pic>
          <p:pic>
            <p:nvPicPr>
              <p:cNvPr id="68" name="Picture 67"/>
              <p:cNvPicPr>
                <a:picLocks noChangeAspect="1"/>
              </p:cNvPicPr>
              <p:nvPr/>
            </p:nvPicPr>
            <p:blipFill>
              <a:blip r:embed="rId10"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5167512" y="1795166"/>
                <a:ext cx="765951" cy="1144132"/>
              </a:xfrm>
              <a:prstGeom prst="rect">
                <a:avLst/>
              </a:prstGeom>
            </p:spPr>
          </p:pic>
          <p:pic>
            <p:nvPicPr>
              <p:cNvPr id="69" name="Picture 68"/>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98746" y="2070130"/>
                <a:ext cx="849489" cy="1144132"/>
              </a:xfrm>
              <a:prstGeom prst="rect">
                <a:avLst/>
              </a:prstGeom>
            </p:spPr>
          </p:pic>
          <p:pic>
            <p:nvPicPr>
              <p:cNvPr id="70" name="Picture 69"/>
              <p:cNvPicPr>
                <a:picLocks noChangeAspect="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298746" y="2070130"/>
                <a:ext cx="849489" cy="1144132"/>
              </a:xfrm>
              <a:prstGeom prst="rect">
                <a:avLst/>
              </a:prstGeom>
            </p:spPr>
          </p:pic>
          <p:cxnSp>
            <p:nvCxnSpPr>
              <p:cNvPr id="71" name="Straight Arrow Connector 70"/>
              <p:cNvCxnSpPr/>
              <p:nvPr/>
            </p:nvCxnSpPr>
            <p:spPr>
              <a:xfrm flipV="1">
                <a:off x="1530173" y="977930"/>
                <a:ext cx="3749099" cy="1330761"/>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1530171" y="662970"/>
                <a:ext cx="3637341" cy="1667059"/>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1530171" y="1218308"/>
                <a:ext cx="3768575" cy="1111721"/>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1530171" y="1507600"/>
                <a:ext cx="3854935" cy="822429"/>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1530173" y="1795166"/>
                <a:ext cx="3854933" cy="547040"/>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530173" y="2038351"/>
                <a:ext cx="3854933" cy="303855"/>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1530173" y="2308691"/>
                <a:ext cx="3768573" cy="33515"/>
              </a:xfrm>
              <a:prstGeom prst="straightConnector1">
                <a:avLst/>
              </a:prstGeom>
              <a:ln w="57150"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0" y="1276541"/>
                <a:ext cx="2171791" cy="2171791"/>
                <a:chOff x="6705648" y="293558"/>
                <a:chExt cx="2190068" cy="2190068"/>
              </a:xfrm>
            </p:grpSpPr>
            <p:pic>
              <p:nvPicPr>
                <p:cNvPr id="79" name="Picture 7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05648" y="293558"/>
                  <a:ext cx="2190068" cy="2190068"/>
                </a:xfrm>
                <a:prstGeom prst="rect">
                  <a:avLst/>
                </a:prstGeom>
              </p:spPr>
            </p:pic>
            <p:grpSp>
              <p:nvGrpSpPr>
                <p:cNvPr id="80" name="Group 79"/>
                <p:cNvGrpSpPr/>
                <p:nvPr/>
              </p:nvGrpSpPr>
              <p:grpSpPr>
                <a:xfrm>
                  <a:off x="7346998" y="719324"/>
                  <a:ext cx="901700" cy="1297735"/>
                  <a:chOff x="4374744" y="719324"/>
                  <a:chExt cx="901700" cy="1297735"/>
                </a:xfrm>
              </p:grpSpPr>
              <p:pic>
                <p:nvPicPr>
                  <p:cNvPr id="81" name="Picture 80"/>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flipV="1">
                    <a:off x="4374744" y="719324"/>
                    <a:ext cx="901700" cy="1297735"/>
                  </a:xfrm>
                  <a:prstGeom prst="rect">
                    <a:avLst/>
                  </a:prstGeom>
                  <a:ln w="19050" cmpd="sng">
                    <a:solidFill>
                      <a:schemeClr val="tx1">
                        <a:lumMod val="75000"/>
                        <a:lumOff val="25000"/>
                      </a:schemeClr>
                    </a:solidFill>
                    <a:bevel/>
                  </a:ln>
                </p:spPr>
              </p:pic>
              <p:pic>
                <p:nvPicPr>
                  <p:cNvPr id="82" name="Picture 81"/>
                  <p:cNvPicPr>
                    <a:picLocks noChangeAspect="1"/>
                  </p:cNvPicPr>
                  <p:nvPr/>
                </p:nvPicPr>
                <p:blipFill rotWithShape="1">
                  <a:blip r:embed="rId13" cstate="print">
                    <a:extLst>
                      <a:ext uri="{28A0092B-C50C-407E-A947-70E740481C1C}">
                        <a14:useLocalDpi xmlns:a14="http://schemas.microsoft.com/office/drawing/2010/main"/>
                      </a:ext>
                    </a:extLst>
                  </a:blip>
                  <a:srcRect l="-48280" b="-4742"/>
                  <a:stretch/>
                </p:blipFill>
                <p:spPr>
                  <a:xfrm flipH="1">
                    <a:off x="4374744" y="821765"/>
                    <a:ext cx="901698" cy="1068293"/>
                  </a:xfrm>
                  <a:prstGeom prst="rect">
                    <a:avLst/>
                  </a:prstGeom>
                </p:spPr>
              </p:pic>
            </p:grpSp>
          </p:grpSp>
        </p:grpSp>
        <p:sp>
          <p:nvSpPr>
            <p:cNvPr id="83" name="Rectangle 82"/>
            <p:cNvSpPr/>
            <p:nvPr/>
          </p:nvSpPr>
          <p:spPr>
            <a:xfrm>
              <a:off x="-15642" y="6305268"/>
              <a:ext cx="9161855" cy="560836"/>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i="1" dirty="0" smtClean="0">
                  <a:latin typeface="Helvetica"/>
                  <a:cs typeface="Helvetica"/>
                </a:rPr>
                <a:t>IMPRECISE </a:t>
              </a:r>
              <a:r>
                <a:rPr lang="en-US" sz="2800" dirty="0" smtClean="0">
                  <a:latin typeface="Helvetica"/>
                  <a:cs typeface="Helvetica"/>
                </a:rPr>
                <a:t>Sensing</a:t>
              </a:r>
              <a:r>
                <a:rPr lang="en-US" sz="2800" b="1" i="1" dirty="0" smtClean="0">
                  <a:latin typeface="Helvetica"/>
                  <a:cs typeface="Helvetica"/>
                </a:rPr>
                <a:t>, DYNAMIC </a:t>
              </a:r>
              <a:r>
                <a:rPr lang="en-US" sz="2800" dirty="0" smtClean="0">
                  <a:latin typeface="Helvetica"/>
                  <a:cs typeface="Helvetica"/>
                </a:rPr>
                <a:t>Subjects, </a:t>
              </a:r>
              <a:r>
                <a:rPr lang="en-US" sz="2800" b="1" i="1" dirty="0" smtClean="0">
                  <a:latin typeface="Helvetica"/>
                  <a:cs typeface="Helvetica"/>
                </a:rPr>
                <a:t>REAL-TIME</a:t>
              </a:r>
              <a:endParaRPr lang="en-US" sz="2800" b="1" i="1" dirty="0">
                <a:latin typeface="Helvetica"/>
                <a:cs typeface="Helvetica"/>
              </a:endParaRPr>
            </a:p>
          </p:txBody>
        </p:sp>
      </p:grpSp>
      <p:grpSp>
        <p:nvGrpSpPr>
          <p:cNvPr id="29" name="Group 28"/>
          <p:cNvGrpSpPr/>
          <p:nvPr/>
        </p:nvGrpSpPr>
        <p:grpSpPr>
          <a:xfrm>
            <a:off x="-36184" y="2609473"/>
            <a:ext cx="9333824" cy="2038307"/>
            <a:chOff x="-35532" y="2908565"/>
            <a:chExt cx="9333824" cy="2038307"/>
          </a:xfrm>
        </p:grpSpPr>
        <p:sp>
          <p:nvSpPr>
            <p:cNvPr id="136" name="Rectangle 135"/>
            <p:cNvSpPr/>
            <p:nvPr/>
          </p:nvSpPr>
          <p:spPr>
            <a:xfrm>
              <a:off x="-14990" y="2908565"/>
              <a:ext cx="9156789" cy="20383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6448868" y="4364822"/>
              <a:ext cx="2849424" cy="369332"/>
            </a:xfrm>
            <a:prstGeom prst="rect">
              <a:avLst/>
            </a:prstGeom>
            <a:noFill/>
          </p:spPr>
          <p:txBody>
            <a:bodyPr wrap="square" rtlCol="0">
              <a:spAutoFit/>
            </a:bodyPr>
            <a:lstStyle/>
            <a:p>
              <a:pPr algn="ctr"/>
              <a:r>
                <a:rPr lang="en-US" dirty="0" smtClean="0">
                  <a:solidFill>
                    <a:schemeClr val="bg1"/>
                  </a:solidFill>
                  <a:latin typeface="Helvetica"/>
                  <a:cs typeface="Helvetica"/>
                </a:rPr>
                <a:t>Real-time Camera Pose</a:t>
              </a:r>
              <a:endParaRPr lang="en-US" dirty="0">
                <a:solidFill>
                  <a:schemeClr val="bg1"/>
                </a:solidFill>
                <a:latin typeface="Helvetica"/>
                <a:cs typeface="Helvetica"/>
              </a:endParaRPr>
            </a:p>
          </p:txBody>
        </p:sp>
        <p:grpSp>
          <p:nvGrpSpPr>
            <p:cNvPr id="28" name="Group 27"/>
            <p:cNvGrpSpPr/>
            <p:nvPr/>
          </p:nvGrpSpPr>
          <p:grpSpPr>
            <a:xfrm>
              <a:off x="-35532" y="3124889"/>
              <a:ext cx="9149554" cy="1668152"/>
              <a:chOff x="-36184" y="3259138"/>
              <a:chExt cx="9149554" cy="1668152"/>
            </a:xfrm>
          </p:grpSpPr>
          <p:grpSp>
            <p:nvGrpSpPr>
              <p:cNvPr id="27" name="Group 26"/>
              <p:cNvGrpSpPr/>
              <p:nvPr/>
            </p:nvGrpSpPr>
            <p:grpSpPr>
              <a:xfrm>
                <a:off x="4253408" y="3537230"/>
                <a:ext cx="1349566" cy="1304624"/>
                <a:chOff x="4253408" y="3537230"/>
                <a:chExt cx="1349566" cy="1304624"/>
              </a:xfrm>
            </p:grpSpPr>
            <p:pic>
              <p:nvPicPr>
                <p:cNvPr id="137" name="Picture 136"/>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253408" y="3537230"/>
                  <a:ext cx="1268460" cy="1020102"/>
                </a:xfrm>
                <a:prstGeom prst="rect">
                  <a:avLst/>
                </a:prstGeom>
              </p:spPr>
            </p:pic>
            <p:sp>
              <p:nvSpPr>
                <p:cNvPr id="140" name="TextBox 139"/>
                <p:cNvSpPr txBox="1"/>
                <p:nvPr/>
              </p:nvSpPr>
              <p:spPr>
                <a:xfrm>
                  <a:off x="4310587" y="4448256"/>
                  <a:ext cx="1292387" cy="393598"/>
                </a:xfrm>
                <a:prstGeom prst="rect">
                  <a:avLst/>
                </a:prstGeom>
                <a:noFill/>
              </p:spPr>
              <p:txBody>
                <a:bodyPr wrap="none" rtlCol="0">
                  <a:spAutoFit/>
                </a:bodyPr>
                <a:lstStyle/>
                <a:p>
                  <a:r>
                    <a:rPr lang="en-US" dirty="0" smtClean="0">
                      <a:solidFill>
                        <a:schemeClr val="bg1"/>
                      </a:solidFill>
                      <a:latin typeface="Helvetica"/>
                      <a:cs typeface="Helvetica"/>
                    </a:rPr>
                    <a:t>Gyroscope</a:t>
                  </a:r>
                  <a:endParaRPr lang="en-US" dirty="0">
                    <a:solidFill>
                      <a:schemeClr val="bg1"/>
                    </a:solidFill>
                    <a:latin typeface="Helvetica"/>
                    <a:cs typeface="Helvetica"/>
                  </a:endParaRPr>
                </a:p>
              </p:txBody>
            </p:sp>
          </p:grpSp>
          <p:sp>
            <p:nvSpPr>
              <p:cNvPr id="142" name="Plus 141"/>
              <p:cNvSpPr/>
              <p:nvPr/>
            </p:nvSpPr>
            <p:spPr>
              <a:xfrm>
                <a:off x="2847948" y="3540465"/>
                <a:ext cx="757330" cy="812066"/>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43" name="Right Arrow 142"/>
              <p:cNvSpPr/>
              <p:nvPr/>
            </p:nvSpPr>
            <p:spPr>
              <a:xfrm>
                <a:off x="6253345" y="3641680"/>
                <a:ext cx="630643" cy="649653"/>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46" name="Group 145"/>
              <p:cNvGrpSpPr/>
              <p:nvPr/>
            </p:nvGrpSpPr>
            <p:grpSpPr>
              <a:xfrm>
                <a:off x="6764762" y="3322238"/>
                <a:ext cx="2348608" cy="1159156"/>
                <a:chOff x="3693138" y="1073618"/>
                <a:chExt cx="4277589" cy="1968904"/>
              </a:xfrm>
            </p:grpSpPr>
            <p:pic>
              <p:nvPicPr>
                <p:cNvPr id="148" name="Picture 14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53019" y="1073618"/>
                  <a:ext cx="556730" cy="749831"/>
                </a:xfrm>
                <a:prstGeom prst="rect">
                  <a:avLst/>
                </a:prstGeom>
              </p:spPr>
            </p:pic>
            <p:pic>
              <p:nvPicPr>
                <p:cNvPr id="149" name="Picture 14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53019" y="1073618"/>
                  <a:ext cx="556730" cy="749831"/>
                </a:xfrm>
                <a:prstGeom prst="rect">
                  <a:avLst/>
                </a:prstGeom>
              </p:spPr>
            </p:pic>
            <p:pic>
              <p:nvPicPr>
                <p:cNvPr id="150" name="Picture 14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6985260" y="1289157"/>
                  <a:ext cx="501982" cy="749831"/>
                </a:xfrm>
                <a:prstGeom prst="rect">
                  <a:avLst/>
                </a:prstGeom>
              </p:spPr>
            </p:pic>
            <p:pic>
              <p:nvPicPr>
                <p:cNvPr id="151" name="Picture 15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6985260" y="1289157"/>
                  <a:ext cx="501982" cy="749831"/>
                </a:xfrm>
                <a:prstGeom prst="rect">
                  <a:avLst/>
                </a:prstGeom>
              </p:spPr>
            </p:pic>
            <p:pic>
              <p:nvPicPr>
                <p:cNvPr id="152" name="Picture 15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165782" y="1368631"/>
                  <a:ext cx="501982" cy="749831"/>
                </a:xfrm>
                <a:prstGeom prst="rect">
                  <a:avLst/>
                </a:prstGeom>
              </p:spPr>
            </p:pic>
            <p:pic>
              <p:nvPicPr>
                <p:cNvPr id="153" name="Picture 15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165782" y="1368631"/>
                  <a:ext cx="501982" cy="749831"/>
                </a:xfrm>
                <a:prstGeom prst="rect">
                  <a:avLst/>
                </a:prstGeom>
              </p:spPr>
            </p:pic>
            <p:pic>
              <p:nvPicPr>
                <p:cNvPr id="154" name="Picture 15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413997" y="1581027"/>
                  <a:ext cx="556730" cy="749831"/>
                </a:xfrm>
                <a:prstGeom prst="rect">
                  <a:avLst/>
                </a:prstGeom>
              </p:spPr>
            </p:pic>
            <p:pic>
              <p:nvPicPr>
                <p:cNvPr id="155" name="Picture 15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413997" y="1581027"/>
                  <a:ext cx="556730" cy="749831"/>
                </a:xfrm>
                <a:prstGeom prst="rect">
                  <a:avLst/>
                </a:prstGeom>
              </p:spPr>
            </p:pic>
            <p:pic>
              <p:nvPicPr>
                <p:cNvPr id="156" name="Picture 15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78237" y="1770623"/>
                  <a:ext cx="556730" cy="749831"/>
                </a:xfrm>
                <a:prstGeom prst="rect">
                  <a:avLst/>
                </a:prstGeom>
              </p:spPr>
            </p:pic>
            <p:pic>
              <p:nvPicPr>
                <p:cNvPr id="157" name="Picture 15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78237" y="1770623"/>
                  <a:ext cx="556730" cy="749831"/>
                </a:xfrm>
                <a:prstGeom prst="rect">
                  <a:avLst/>
                </a:prstGeom>
              </p:spPr>
            </p:pic>
            <p:pic>
              <p:nvPicPr>
                <p:cNvPr id="158" name="Picture 15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079775" y="1959085"/>
                  <a:ext cx="501982" cy="749831"/>
                </a:xfrm>
                <a:prstGeom prst="rect">
                  <a:avLst/>
                </a:prstGeom>
              </p:spPr>
            </p:pic>
            <p:pic>
              <p:nvPicPr>
                <p:cNvPr id="159" name="Picture 15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079775" y="1959085"/>
                  <a:ext cx="501982" cy="749831"/>
                </a:xfrm>
                <a:prstGeom prst="rect">
                  <a:avLst/>
                </a:prstGeom>
              </p:spPr>
            </p:pic>
            <p:pic>
              <p:nvPicPr>
                <p:cNvPr id="160" name="Picture 15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65782" y="2139288"/>
                  <a:ext cx="556730" cy="749831"/>
                </a:xfrm>
                <a:prstGeom prst="rect">
                  <a:avLst/>
                </a:prstGeom>
              </p:spPr>
            </p:pic>
            <p:pic>
              <p:nvPicPr>
                <p:cNvPr id="161" name="Picture 16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65782" y="2139288"/>
                  <a:ext cx="556730" cy="749831"/>
                </a:xfrm>
                <a:prstGeom prst="rect">
                  <a:avLst/>
                </a:prstGeom>
              </p:spPr>
            </p:pic>
            <p:cxnSp>
              <p:nvCxnSpPr>
                <p:cNvPr id="162" name="Straight Arrow Connector 161"/>
                <p:cNvCxnSpPr/>
                <p:nvPr/>
              </p:nvCxnSpPr>
              <p:spPr>
                <a:xfrm flipV="1">
                  <a:off x="4695969" y="1423492"/>
                  <a:ext cx="2457050" cy="872142"/>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V="1">
                  <a:off x="4695968" y="1217077"/>
                  <a:ext cx="2383808" cy="1092542"/>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4695968" y="1581029"/>
                  <a:ext cx="2469814" cy="728590"/>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4695968" y="1770623"/>
                  <a:ext cx="2526412" cy="538996"/>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4695969" y="1959085"/>
                  <a:ext cx="2526411" cy="358514"/>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4695969" y="2118461"/>
                  <a:ext cx="2526411" cy="199138"/>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4695969" y="2295634"/>
                  <a:ext cx="2469813" cy="21965"/>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169" name="Group 168"/>
                <p:cNvGrpSpPr/>
                <p:nvPr/>
              </p:nvGrpSpPr>
              <p:grpSpPr>
                <a:xfrm>
                  <a:off x="3693138" y="1619193"/>
                  <a:ext cx="1423329" cy="1423329"/>
                  <a:chOff x="6705648" y="293558"/>
                  <a:chExt cx="2190068" cy="2190068"/>
                </a:xfrm>
              </p:grpSpPr>
              <p:pic>
                <p:nvPicPr>
                  <p:cNvPr id="170" name="Picture 169"/>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705648" y="293558"/>
                    <a:ext cx="2190068" cy="2190068"/>
                  </a:xfrm>
                  <a:prstGeom prst="rect">
                    <a:avLst/>
                  </a:prstGeom>
                </p:spPr>
              </p:pic>
              <p:grpSp>
                <p:nvGrpSpPr>
                  <p:cNvPr id="171" name="Group 170"/>
                  <p:cNvGrpSpPr/>
                  <p:nvPr/>
                </p:nvGrpSpPr>
                <p:grpSpPr>
                  <a:xfrm>
                    <a:off x="7346998" y="719324"/>
                    <a:ext cx="901700" cy="1297735"/>
                    <a:chOff x="4374744" y="719324"/>
                    <a:chExt cx="901700" cy="1297735"/>
                  </a:xfrm>
                </p:grpSpPr>
                <p:pic>
                  <p:nvPicPr>
                    <p:cNvPr id="172" name="Picture 171"/>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V="1">
                      <a:off x="4374744" y="719324"/>
                      <a:ext cx="901700" cy="1297735"/>
                    </a:xfrm>
                    <a:prstGeom prst="rect">
                      <a:avLst/>
                    </a:prstGeom>
                    <a:ln w="19050" cmpd="sng">
                      <a:solidFill>
                        <a:schemeClr val="tx1">
                          <a:lumMod val="75000"/>
                          <a:lumOff val="25000"/>
                        </a:schemeClr>
                      </a:solidFill>
                      <a:bevel/>
                    </a:ln>
                  </p:spPr>
                </p:pic>
                <p:pic>
                  <p:nvPicPr>
                    <p:cNvPr id="173" name="Picture 172"/>
                    <p:cNvPicPr>
                      <a:picLocks noChangeAspect="1"/>
                    </p:cNvPicPr>
                    <p:nvPr/>
                  </p:nvPicPr>
                  <p:blipFill rotWithShape="1">
                    <a:blip r:embed="rId19" cstate="print">
                      <a:extLst>
                        <a:ext uri="{28A0092B-C50C-407E-A947-70E740481C1C}">
                          <a14:useLocalDpi xmlns:a14="http://schemas.microsoft.com/office/drawing/2010/main"/>
                        </a:ext>
                      </a:extLst>
                    </a:blip>
                    <a:srcRect l="-48280" b="-4742"/>
                    <a:stretch/>
                  </p:blipFill>
                  <p:spPr>
                    <a:xfrm flipH="1">
                      <a:off x="4374744" y="821765"/>
                      <a:ext cx="901698" cy="1068293"/>
                    </a:xfrm>
                    <a:prstGeom prst="rect">
                      <a:avLst/>
                    </a:prstGeom>
                  </p:spPr>
                </p:pic>
              </p:grpSp>
            </p:grpSp>
          </p:grpSp>
          <p:grpSp>
            <p:nvGrpSpPr>
              <p:cNvPr id="26" name="Group 25"/>
              <p:cNvGrpSpPr/>
              <p:nvPr/>
            </p:nvGrpSpPr>
            <p:grpSpPr>
              <a:xfrm>
                <a:off x="-36184" y="3259138"/>
                <a:ext cx="2275755" cy="1668152"/>
                <a:chOff x="-36184" y="3259138"/>
                <a:chExt cx="2275755" cy="1668152"/>
              </a:xfrm>
            </p:grpSpPr>
            <p:sp>
              <p:nvSpPr>
                <p:cNvPr id="248" name="TextBox 247"/>
                <p:cNvSpPr txBox="1"/>
                <p:nvPr/>
              </p:nvSpPr>
              <p:spPr>
                <a:xfrm>
                  <a:off x="-36184" y="4280959"/>
                  <a:ext cx="2275755" cy="646331"/>
                </a:xfrm>
                <a:prstGeom prst="rect">
                  <a:avLst/>
                </a:prstGeom>
                <a:noFill/>
              </p:spPr>
              <p:txBody>
                <a:bodyPr wrap="square" rtlCol="0">
                  <a:spAutoFit/>
                </a:bodyPr>
                <a:lstStyle/>
                <a:p>
                  <a:pPr algn="ctr"/>
                  <a:r>
                    <a:rPr lang="en-US" dirty="0" smtClean="0">
                      <a:solidFill>
                        <a:schemeClr val="bg1"/>
                      </a:solidFill>
                      <a:latin typeface="Helvetica"/>
                      <a:cs typeface="Helvetica"/>
                    </a:rPr>
                    <a:t>Phone’s location and orientation</a:t>
                  </a:r>
                  <a:endParaRPr lang="en-US" dirty="0">
                    <a:solidFill>
                      <a:schemeClr val="bg1"/>
                    </a:solidFill>
                    <a:latin typeface="Helvetica"/>
                    <a:cs typeface="Helvetica"/>
                  </a:endParaRPr>
                </a:p>
              </p:txBody>
            </p:sp>
            <p:pic>
              <p:nvPicPr>
                <p:cNvPr id="249" name="Picture 248" descr="pose.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2116" y="3259138"/>
                  <a:ext cx="2094506" cy="1073965"/>
                </a:xfrm>
                <a:prstGeom prst="rect">
                  <a:avLst/>
                </a:prstGeom>
              </p:spPr>
            </p:pic>
          </p:grpSp>
        </p:grpSp>
      </p:grpSp>
      <p:grpSp>
        <p:nvGrpSpPr>
          <p:cNvPr id="16" name="Group 15"/>
          <p:cNvGrpSpPr/>
          <p:nvPr/>
        </p:nvGrpSpPr>
        <p:grpSpPr>
          <a:xfrm>
            <a:off x="-1384" y="0"/>
            <a:ext cx="9132607" cy="2119409"/>
            <a:chOff x="-1384" y="0"/>
            <a:chExt cx="9132607" cy="2119409"/>
          </a:xfrm>
        </p:grpSpPr>
        <p:pic>
          <p:nvPicPr>
            <p:cNvPr id="5" name="Picture 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334823" y="0"/>
              <a:ext cx="2280889" cy="1543987"/>
            </a:xfrm>
            <a:prstGeom prst="rect">
              <a:avLst/>
            </a:prstGeom>
          </p:spPr>
        </p:pic>
        <p:pic>
          <p:nvPicPr>
            <p:cNvPr id="6" name="Picture 5"/>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4683797" y="0"/>
              <a:ext cx="2188564" cy="1543987"/>
            </a:xfrm>
            <a:prstGeom prst="rect">
              <a:avLst/>
            </a:prstGeom>
          </p:spPr>
        </p:pic>
        <p:pic>
          <p:nvPicPr>
            <p:cNvPr id="7" name="Picture 6"/>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1384" y="0"/>
              <a:ext cx="2276856" cy="1542924"/>
            </a:xfrm>
            <a:prstGeom prst="rect">
              <a:avLst/>
            </a:prstGeom>
          </p:spPr>
        </p:pic>
        <p:pic>
          <p:nvPicPr>
            <p:cNvPr id="8" name="Picture 7"/>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6940447" y="0"/>
              <a:ext cx="2190776" cy="1543987"/>
            </a:xfrm>
            <a:prstGeom prst="rect">
              <a:avLst/>
            </a:prstGeom>
          </p:spPr>
        </p:pic>
        <p:sp>
          <p:nvSpPr>
            <p:cNvPr id="9" name="Rectangle 8"/>
            <p:cNvSpPr/>
            <p:nvPr/>
          </p:nvSpPr>
          <p:spPr>
            <a:xfrm>
              <a:off x="-1384" y="1558573"/>
              <a:ext cx="9132607" cy="560836"/>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i="1" dirty="0" smtClean="0">
                  <a:latin typeface="Helvetica"/>
                  <a:cs typeface="Helvetica"/>
                </a:rPr>
                <a:t>VISUALLY </a:t>
              </a:r>
              <a:r>
                <a:rPr lang="en-US" sz="2800" dirty="0" smtClean="0">
                  <a:latin typeface="Helvetica"/>
                  <a:cs typeface="Helvetica"/>
                </a:rPr>
                <a:t>similar, </a:t>
              </a:r>
              <a:r>
                <a:rPr lang="en-US" sz="2800" b="1" i="1" dirty="0" smtClean="0">
                  <a:latin typeface="Helvetica"/>
                  <a:cs typeface="Helvetica"/>
                </a:rPr>
                <a:t>LOGICALLY </a:t>
              </a:r>
              <a:r>
                <a:rPr lang="en-US" sz="2800" dirty="0" smtClean="0">
                  <a:latin typeface="Helvetica"/>
                  <a:cs typeface="Helvetica"/>
                </a:rPr>
                <a:t>different</a:t>
              </a:r>
              <a:endParaRPr lang="en-US" sz="2800" dirty="0">
                <a:latin typeface="Helvetica"/>
                <a:cs typeface="Helvetica"/>
              </a:endParaRPr>
            </a:p>
          </p:txBody>
        </p:sp>
      </p:grpSp>
      <p:grpSp>
        <p:nvGrpSpPr>
          <p:cNvPr id="38" name="Group 37"/>
          <p:cNvGrpSpPr/>
          <p:nvPr/>
        </p:nvGrpSpPr>
        <p:grpSpPr>
          <a:xfrm>
            <a:off x="-6097" y="-13834"/>
            <a:ext cx="9554862" cy="2252557"/>
            <a:chOff x="-4038109" y="-494226"/>
            <a:chExt cx="9554862" cy="2252557"/>
          </a:xfrm>
        </p:grpSpPr>
        <p:grpSp>
          <p:nvGrpSpPr>
            <p:cNvPr id="37" name="Group 36"/>
            <p:cNvGrpSpPr/>
            <p:nvPr/>
          </p:nvGrpSpPr>
          <p:grpSpPr>
            <a:xfrm>
              <a:off x="-4038109" y="-494226"/>
              <a:ext cx="9156789" cy="2251231"/>
              <a:chOff x="-20652" y="-47485"/>
              <a:chExt cx="9156789" cy="2251231"/>
            </a:xfrm>
          </p:grpSpPr>
          <p:sp>
            <p:nvSpPr>
              <p:cNvPr id="15" name="Rectangle 14"/>
              <p:cNvSpPr/>
              <p:nvPr/>
            </p:nvSpPr>
            <p:spPr>
              <a:xfrm>
                <a:off x="-20652" y="-47485"/>
                <a:ext cx="9156789" cy="2251231"/>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357495" y="55396"/>
                <a:ext cx="1550652" cy="1696695"/>
                <a:chOff x="304800" y="3584082"/>
                <a:chExt cx="2760498" cy="2816898"/>
              </a:xfrm>
            </p:grpSpPr>
            <p:cxnSp>
              <p:nvCxnSpPr>
                <p:cNvPr id="95" name="Straight Connector 94"/>
                <p:cNvCxnSpPr/>
                <p:nvPr/>
              </p:nvCxnSpPr>
              <p:spPr>
                <a:xfrm>
                  <a:off x="761999" y="3807964"/>
                  <a:ext cx="0" cy="19803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381000" y="4782125"/>
                  <a:ext cx="2057400" cy="7302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304800" y="5199849"/>
                  <a:ext cx="1905000" cy="8199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62000" y="4210625"/>
                  <a:ext cx="1486899" cy="14611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62000" y="4210625"/>
                  <a:ext cx="2219325" cy="11805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33249" y="4186577"/>
                  <a:ext cx="2009951" cy="13760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38351" y="4095752"/>
                  <a:ext cx="247298" cy="247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02" name="Oval 101"/>
                <p:cNvSpPr/>
                <p:nvPr/>
              </p:nvSpPr>
              <p:spPr>
                <a:xfrm>
                  <a:off x="2200627" y="5623501"/>
                  <a:ext cx="329624" cy="32962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03" name="Oval 102"/>
                <p:cNvSpPr/>
                <p:nvPr/>
              </p:nvSpPr>
              <p:spPr>
                <a:xfrm>
                  <a:off x="2597541" y="5419725"/>
                  <a:ext cx="250434" cy="25043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04" name="Oval 103"/>
                <p:cNvSpPr/>
                <p:nvPr/>
              </p:nvSpPr>
              <p:spPr>
                <a:xfrm>
                  <a:off x="2896879" y="5317981"/>
                  <a:ext cx="168419" cy="1684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Helvetica"/>
                    <a:cs typeface="Helvetica"/>
                  </a:endParaRPr>
                </a:p>
              </p:txBody>
            </p:sp>
            <p:sp>
              <p:nvSpPr>
                <p:cNvPr id="105" name="Rectangle 104"/>
                <p:cNvSpPr/>
                <p:nvPr/>
              </p:nvSpPr>
              <p:spPr>
                <a:xfrm>
                  <a:off x="1517020" y="5747517"/>
                  <a:ext cx="640619" cy="653463"/>
                </a:xfrm>
                <a:prstGeom prst="rect">
                  <a:avLst/>
                </a:prstGeom>
              </p:spPr>
              <p:txBody>
                <a:bodyPr wrap="none">
                  <a:spAutoFit/>
                </a:bodyPr>
                <a:lstStyle/>
                <a:p>
                  <a:r>
                    <a:rPr lang="en-US" b="1" i="1" dirty="0" smtClean="0">
                      <a:latin typeface="Helvetica"/>
                      <a:cs typeface="Helvetica"/>
                    </a:rPr>
                    <a:t>x</a:t>
                  </a:r>
                  <a:endParaRPr lang="en-US" b="1" i="1" dirty="0">
                    <a:latin typeface="Helvetica"/>
                    <a:cs typeface="Helvetica"/>
                  </a:endParaRPr>
                </a:p>
              </p:txBody>
            </p:sp>
            <p:sp>
              <p:nvSpPr>
                <p:cNvPr id="106" name="Rectangle 105"/>
                <p:cNvSpPr/>
                <p:nvPr/>
              </p:nvSpPr>
              <p:spPr>
                <a:xfrm>
                  <a:off x="304800" y="3584082"/>
                  <a:ext cx="640619" cy="653463"/>
                </a:xfrm>
                <a:prstGeom prst="rect">
                  <a:avLst/>
                </a:prstGeom>
              </p:spPr>
              <p:txBody>
                <a:bodyPr wrap="none">
                  <a:spAutoFit/>
                </a:bodyPr>
                <a:lstStyle/>
                <a:p>
                  <a:r>
                    <a:rPr lang="en-US" b="1" i="1" dirty="0">
                      <a:latin typeface="Helvetica"/>
                      <a:cs typeface="Helvetica"/>
                    </a:rPr>
                    <a:t>y</a:t>
                  </a:r>
                </a:p>
              </p:txBody>
            </p:sp>
            <p:sp>
              <p:nvSpPr>
                <p:cNvPr id="107" name="Rectangle 106"/>
                <p:cNvSpPr/>
                <p:nvPr/>
              </p:nvSpPr>
              <p:spPr>
                <a:xfrm>
                  <a:off x="2001908" y="4246396"/>
                  <a:ext cx="617685" cy="653463"/>
                </a:xfrm>
                <a:prstGeom prst="rect">
                  <a:avLst/>
                </a:prstGeom>
              </p:spPr>
              <p:txBody>
                <a:bodyPr wrap="none">
                  <a:spAutoFit/>
                </a:bodyPr>
                <a:lstStyle/>
                <a:p>
                  <a:r>
                    <a:rPr lang="en-US" b="1" i="1" dirty="0" smtClean="0">
                      <a:latin typeface="Helvetica"/>
                      <a:cs typeface="Helvetica"/>
                    </a:rPr>
                    <a:t>z</a:t>
                  </a:r>
                  <a:endParaRPr lang="en-US" b="1" i="1" dirty="0">
                    <a:latin typeface="Helvetica"/>
                    <a:cs typeface="Helvetica"/>
                  </a:endParaRPr>
                </a:p>
              </p:txBody>
            </p:sp>
          </p:grpSp>
          <p:sp>
            <p:nvSpPr>
              <p:cNvPr id="108" name="TextBox 107"/>
              <p:cNvSpPr txBox="1"/>
              <p:nvPr/>
            </p:nvSpPr>
            <p:spPr>
              <a:xfrm>
                <a:off x="24680" y="1704334"/>
                <a:ext cx="2569934" cy="369332"/>
              </a:xfrm>
              <a:prstGeom prst="rect">
                <a:avLst/>
              </a:prstGeom>
              <a:noFill/>
            </p:spPr>
            <p:txBody>
              <a:bodyPr wrap="none" rtlCol="0">
                <a:spAutoFit/>
              </a:bodyPr>
              <a:lstStyle/>
              <a:p>
                <a:r>
                  <a:rPr lang="en-US" dirty="0" smtClean="0">
                    <a:solidFill>
                      <a:schemeClr val="bg1"/>
                    </a:solidFill>
                    <a:latin typeface="Helvetica"/>
                    <a:cs typeface="Helvetica"/>
                  </a:rPr>
                  <a:t>3D Model of the venue</a:t>
                </a:r>
                <a:endParaRPr lang="en-US" dirty="0">
                  <a:solidFill>
                    <a:schemeClr val="bg1"/>
                  </a:solidFill>
                  <a:latin typeface="Helvetica"/>
                  <a:cs typeface="Helvetica"/>
                </a:endParaRPr>
              </a:p>
            </p:txBody>
          </p:sp>
          <p:sp>
            <p:nvSpPr>
              <p:cNvPr id="109" name="TextBox 108"/>
              <p:cNvSpPr txBox="1"/>
              <p:nvPr/>
            </p:nvSpPr>
            <p:spPr>
              <a:xfrm>
                <a:off x="3648690" y="1741375"/>
                <a:ext cx="2771208" cy="369332"/>
              </a:xfrm>
              <a:prstGeom prst="rect">
                <a:avLst/>
              </a:prstGeom>
              <a:noFill/>
            </p:spPr>
            <p:txBody>
              <a:bodyPr wrap="none" rtlCol="0">
                <a:spAutoFit/>
              </a:bodyPr>
              <a:lstStyle/>
              <a:p>
                <a:r>
                  <a:rPr lang="en-US" dirty="0" smtClean="0">
                    <a:solidFill>
                      <a:schemeClr val="bg1"/>
                    </a:solidFill>
                    <a:latin typeface="Helvetica"/>
                    <a:cs typeface="Helvetica"/>
                  </a:rPr>
                  <a:t>Video frames from phone</a:t>
                </a:r>
                <a:endParaRPr lang="en-US" dirty="0">
                  <a:solidFill>
                    <a:schemeClr val="bg1"/>
                  </a:solidFill>
                  <a:latin typeface="Helvetica"/>
                  <a:cs typeface="Helvetica"/>
                </a:endParaRPr>
              </a:p>
            </p:txBody>
          </p:sp>
          <p:sp>
            <p:nvSpPr>
              <p:cNvPr id="112" name="Plus 111"/>
              <p:cNvSpPr/>
              <p:nvPr/>
            </p:nvSpPr>
            <p:spPr>
              <a:xfrm>
                <a:off x="2844315" y="632898"/>
                <a:ext cx="757330" cy="812066"/>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sp>
            <p:nvSpPr>
              <p:cNvPr id="113" name="Right Arrow 112"/>
              <p:cNvSpPr/>
              <p:nvPr/>
            </p:nvSpPr>
            <p:spPr>
              <a:xfrm>
                <a:off x="6253345" y="632898"/>
                <a:ext cx="630643" cy="649653"/>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2" name="Picture 1" descr="pose.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65314" y="512987"/>
                <a:ext cx="2094506" cy="1073965"/>
              </a:xfrm>
              <a:prstGeom prst="rect">
                <a:avLst/>
              </a:prstGeom>
            </p:spPr>
          </p:pic>
          <p:grpSp>
            <p:nvGrpSpPr>
              <p:cNvPr id="253" name="Group 252"/>
              <p:cNvGrpSpPr/>
              <p:nvPr/>
            </p:nvGrpSpPr>
            <p:grpSpPr>
              <a:xfrm>
                <a:off x="4004560" y="321715"/>
                <a:ext cx="901700" cy="1297735"/>
                <a:chOff x="4374744" y="719324"/>
                <a:chExt cx="901700" cy="1297735"/>
              </a:xfrm>
            </p:grpSpPr>
            <p:pic>
              <p:nvPicPr>
                <p:cNvPr id="254" name="Picture 253"/>
                <p:cNvPicPr>
                  <a:picLocks noChangeAspect="1"/>
                </p:cNvPicPr>
                <p:nvPr/>
              </p:nvPicPr>
              <p:blipFill rotWithShape="1">
                <a:blip r:embed="rId25"/>
                <a:srcRect l="114" t="842" b="9826"/>
                <a:stretch/>
              </p:blipFill>
              <p:spPr>
                <a:xfrm flipV="1">
                  <a:off x="4374744" y="719324"/>
                  <a:ext cx="901700" cy="1297735"/>
                </a:xfrm>
                <a:prstGeom prst="rect">
                  <a:avLst/>
                </a:prstGeom>
                <a:ln w="19050" cmpd="sng">
                  <a:solidFill>
                    <a:schemeClr val="tx1">
                      <a:lumMod val="75000"/>
                      <a:lumOff val="25000"/>
                    </a:schemeClr>
                  </a:solidFill>
                  <a:bevel/>
                </a:ln>
              </p:spPr>
            </p:pic>
            <p:pic>
              <p:nvPicPr>
                <p:cNvPr id="255" name="Picture 254"/>
                <p:cNvPicPr>
                  <a:picLocks noChangeAspect="1"/>
                </p:cNvPicPr>
                <p:nvPr/>
              </p:nvPicPr>
              <p:blipFill rotWithShape="1">
                <a:blip r:embed="rId26"/>
                <a:srcRect l="-43271" r="10374" b="-4742"/>
                <a:stretch/>
              </p:blipFill>
              <p:spPr>
                <a:xfrm flipH="1">
                  <a:off x="4374744" y="821765"/>
                  <a:ext cx="901698" cy="1068293"/>
                </a:xfrm>
                <a:prstGeom prst="rect">
                  <a:avLst/>
                </a:prstGeom>
              </p:spPr>
            </p:pic>
          </p:grpSp>
          <p:grpSp>
            <p:nvGrpSpPr>
              <p:cNvPr id="256" name="Group 255"/>
              <p:cNvGrpSpPr/>
              <p:nvPr/>
            </p:nvGrpSpPr>
            <p:grpSpPr>
              <a:xfrm>
                <a:off x="4652878" y="320742"/>
                <a:ext cx="901700" cy="1297735"/>
                <a:chOff x="4374744" y="719324"/>
                <a:chExt cx="901700" cy="1297735"/>
              </a:xfrm>
            </p:grpSpPr>
            <p:pic>
              <p:nvPicPr>
                <p:cNvPr id="257" name="Picture 256"/>
                <p:cNvPicPr>
                  <a:picLocks noChangeAspect="1"/>
                </p:cNvPicPr>
                <p:nvPr/>
              </p:nvPicPr>
              <p:blipFill rotWithShape="1">
                <a:blip r:embed="rId25"/>
                <a:srcRect l="114" t="842" b="9826"/>
                <a:stretch/>
              </p:blipFill>
              <p:spPr>
                <a:xfrm flipV="1">
                  <a:off x="4374744" y="719324"/>
                  <a:ext cx="901700" cy="1297735"/>
                </a:xfrm>
                <a:prstGeom prst="rect">
                  <a:avLst/>
                </a:prstGeom>
                <a:ln w="19050" cmpd="sng">
                  <a:solidFill>
                    <a:schemeClr val="tx1">
                      <a:lumMod val="75000"/>
                      <a:lumOff val="25000"/>
                    </a:schemeClr>
                  </a:solidFill>
                  <a:bevel/>
                </a:ln>
              </p:spPr>
            </p:pic>
            <p:pic>
              <p:nvPicPr>
                <p:cNvPr id="258" name="Picture 257"/>
                <p:cNvPicPr>
                  <a:picLocks noChangeAspect="1"/>
                </p:cNvPicPr>
                <p:nvPr/>
              </p:nvPicPr>
              <p:blipFill rotWithShape="1">
                <a:blip r:embed="rId26"/>
                <a:srcRect l="-43271" r="10374" b="-4742"/>
                <a:stretch/>
              </p:blipFill>
              <p:spPr>
                <a:xfrm flipH="1">
                  <a:off x="4374744" y="821765"/>
                  <a:ext cx="901698" cy="1068293"/>
                </a:xfrm>
                <a:prstGeom prst="rect">
                  <a:avLst/>
                </a:prstGeom>
              </p:spPr>
            </p:pic>
          </p:grpSp>
          <p:grpSp>
            <p:nvGrpSpPr>
              <p:cNvPr id="250" name="Group 249"/>
              <p:cNvGrpSpPr/>
              <p:nvPr/>
            </p:nvGrpSpPr>
            <p:grpSpPr>
              <a:xfrm>
                <a:off x="5127022" y="328123"/>
                <a:ext cx="901700" cy="1297735"/>
                <a:chOff x="4374744" y="719324"/>
                <a:chExt cx="901700" cy="1297735"/>
              </a:xfrm>
            </p:grpSpPr>
            <p:pic>
              <p:nvPicPr>
                <p:cNvPr id="251" name="Picture 250"/>
                <p:cNvPicPr>
                  <a:picLocks noChangeAspect="1"/>
                </p:cNvPicPr>
                <p:nvPr/>
              </p:nvPicPr>
              <p:blipFill rotWithShape="1">
                <a:blip r:embed="rId25"/>
                <a:srcRect l="114" t="842" b="9826"/>
                <a:stretch/>
              </p:blipFill>
              <p:spPr>
                <a:xfrm flipV="1">
                  <a:off x="4374744" y="719324"/>
                  <a:ext cx="901700" cy="1297735"/>
                </a:xfrm>
                <a:prstGeom prst="rect">
                  <a:avLst/>
                </a:prstGeom>
                <a:ln w="19050" cmpd="sng">
                  <a:solidFill>
                    <a:schemeClr val="tx1">
                      <a:lumMod val="75000"/>
                      <a:lumOff val="25000"/>
                    </a:schemeClr>
                  </a:solidFill>
                  <a:bevel/>
                </a:ln>
              </p:spPr>
            </p:pic>
            <p:pic>
              <p:nvPicPr>
                <p:cNvPr id="252" name="Picture 251"/>
                <p:cNvPicPr>
                  <a:picLocks noChangeAspect="1"/>
                </p:cNvPicPr>
                <p:nvPr/>
              </p:nvPicPr>
              <p:blipFill rotWithShape="1">
                <a:blip r:embed="rId26"/>
                <a:srcRect l="-43271" r="10374" b="-4742"/>
                <a:stretch/>
              </p:blipFill>
              <p:spPr>
                <a:xfrm flipH="1">
                  <a:off x="4374744" y="821765"/>
                  <a:ext cx="901698" cy="1068293"/>
                </a:xfrm>
                <a:prstGeom prst="rect">
                  <a:avLst/>
                </a:prstGeom>
              </p:spPr>
            </p:pic>
          </p:grpSp>
        </p:grpSp>
        <p:sp>
          <p:nvSpPr>
            <p:cNvPr id="281" name="TextBox 280"/>
            <p:cNvSpPr txBox="1"/>
            <p:nvPr/>
          </p:nvSpPr>
          <p:spPr>
            <a:xfrm>
              <a:off x="2300357" y="1112000"/>
              <a:ext cx="3216396" cy="646331"/>
            </a:xfrm>
            <a:prstGeom prst="rect">
              <a:avLst/>
            </a:prstGeom>
            <a:noFill/>
          </p:spPr>
          <p:txBody>
            <a:bodyPr wrap="square" rtlCol="0">
              <a:spAutoFit/>
            </a:bodyPr>
            <a:lstStyle/>
            <a:p>
              <a:pPr algn="ctr"/>
              <a:r>
                <a:rPr lang="en-US" dirty="0" smtClean="0">
                  <a:solidFill>
                    <a:schemeClr val="bg1"/>
                  </a:solidFill>
                  <a:latin typeface="Helvetica"/>
                  <a:cs typeface="Helvetica"/>
                </a:rPr>
                <a:t>Phone’s location and orientation</a:t>
              </a:r>
              <a:endParaRPr lang="en-US" dirty="0">
                <a:solidFill>
                  <a:schemeClr val="bg1"/>
                </a:solidFill>
                <a:latin typeface="Helvetica"/>
                <a:cs typeface="Helvetica"/>
              </a:endParaRPr>
            </a:p>
          </p:txBody>
        </p:sp>
      </p:grpSp>
      <p:grpSp>
        <p:nvGrpSpPr>
          <p:cNvPr id="39" name="Group 38"/>
          <p:cNvGrpSpPr/>
          <p:nvPr/>
        </p:nvGrpSpPr>
        <p:grpSpPr>
          <a:xfrm>
            <a:off x="-23774" y="5019629"/>
            <a:ext cx="9164164" cy="1869249"/>
            <a:chOff x="-23774" y="5019629"/>
            <a:chExt cx="9164164" cy="1869249"/>
          </a:xfrm>
        </p:grpSpPr>
        <p:grpSp>
          <p:nvGrpSpPr>
            <p:cNvPr id="35" name="Group 34"/>
            <p:cNvGrpSpPr/>
            <p:nvPr/>
          </p:nvGrpSpPr>
          <p:grpSpPr>
            <a:xfrm>
              <a:off x="-16399" y="5019629"/>
              <a:ext cx="9156789" cy="1869249"/>
              <a:chOff x="-8779" y="5023701"/>
              <a:chExt cx="9156789" cy="1869249"/>
            </a:xfrm>
          </p:grpSpPr>
          <p:grpSp>
            <p:nvGrpSpPr>
              <p:cNvPr id="34" name="Group 33"/>
              <p:cNvGrpSpPr/>
              <p:nvPr/>
            </p:nvGrpSpPr>
            <p:grpSpPr>
              <a:xfrm>
                <a:off x="-8779" y="5023701"/>
                <a:ext cx="9156789" cy="1869249"/>
                <a:chOff x="-8779" y="5023701"/>
                <a:chExt cx="9156789" cy="1869249"/>
              </a:xfrm>
            </p:grpSpPr>
            <p:sp>
              <p:nvSpPr>
                <p:cNvPr id="188" name="Rectangle 187"/>
                <p:cNvSpPr/>
                <p:nvPr/>
              </p:nvSpPr>
              <p:spPr>
                <a:xfrm>
                  <a:off x="-8779" y="5023701"/>
                  <a:ext cx="9156789" cy="186924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TextBox 192"/>
                <p:cNvSpPr txBox="1"/>
                <p:nvPr/>
              </p:nvSpPr>
              <p:spPr>
                <a:xfrm>
                  <a:off x="6768805" y="6388785"/>
                  <a:ext cx="2275755" cy="393598"/>
                </a:xfrm>
                <a:prstGeom prst="rect">
                  <a:avLst/>
                </a:prstGeom>
                <a:noFill/>
              </p:spPr>
              <p:txBody>
                <a:bodyPr wrap="square" rtlCol="0">
                  <a:spAutoFit/>
                </a:bodyPr>
                <a:lstStyle/>
                <a:p>
                  <a:r>
                    <a:rPr lang="en-US" dirty="0" smtClean="0">
                      <a:solidFill>
                        <a:schemeClr val="bg1"/>
                      </a:solidFill>
                      <a:latin typeface="Helvetica"/>
                      <a:cs typeface="Helvetica"/>
                    </a:rPr>
                    <a:t>Real-time Clustering</a:t>
                  </a:r>
                  <a:endParaRPr lang="en-US" dirty="0">
                    <a:solidFill>
                      <a:schemeClr val="bg1"/>
                    </a:solidFill>
                    <a:latin typeface="Helvetica"/>
                    <a:cs typeface="Helvetica"/>
                  </a:endParaRPr>
                </a:p>
              </p:txBody>
            </p:sp>
            <p:sp>
              <p:nvSpPr>
                <p:cNvPr id="195" name="Right Arrow 194"/>
                <p:cNvSpPr/>
                <p:nvPr/>
              </p:nvSpPr>
              <p:spPr>
                <a:xfrm>
                  <a:off x="6215238" y="5605996"/>
                  <a:ext cx="630643" cy="649653"/>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196" name="Picture 19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71042" y="5657049"/>
                  <a:ext cx="2154461" cy="598335"/>
                </a:xfrm>
                <a:prstGeom prst="rect">
                  <a:avLst/>
                </a:prstGeom>
              </p:spPr>
            </p:pic>
            <p:sp>
              <p:nvSpPr>
                <p:cNvPr id="197" name="Plus 196"/>
                <p:cNvSpPr/>
                <p:nvPr/>
              </p:nvSpPr>
              <p:spPr>
                <a:xfrm>
                  <a:off x="2844315" y="5499680"/>
                  <a:ext cx="757330" cy="812066"/>
                </a:xfrm>
                <a:prstGeom prst="mathPlus">
                  <a:avLst>
                    <a:gd name="adj1" fmla="val 2352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grpSp>
              <p:nvGrpSpPr>
                <p:cNvPr id="198" name="Group 197"/>
                <p:cNvGrpSpPr/>
                <p:nvPr/>
              </p:nvGrpSpPr>
              <p:grpSpPr>
                <a:xfrm>
                  <a:off x="280631" y="5253485"/>
                  <a:ext cx="2348608" cy="1159157"/>
                  <a:chOff x="3693138" y="1073617"/>
                  <a:chExt cx="4277588" cy="1968905"/>
                </a:xfrm>
              </p:grpSpPr>
              <p:pic>
                <p:nvPicPr>
                  <p:cNvPr id="200" name="Picture 1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53018" y="1073617"/>
                    <a:ext cx="556729" cy="749830"/>
                  </a:xfrm>
                  <a:prstGeom prst="rect">
                    <a:avLst/>
                  </a:prstGeom>
                </p:spPr>
              </p:pic>
              <p:pic>
                <p:nvPicPr>
                  <p:cNvPr id="201" name="Picture 20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53018" y="1073617"/>
                    <a:ext cx="556729" cy="749830"/>
                  </a:xfrm>
                  <a:prstGeom prst="rect">
                    <a:avLst/>
                  </a:prstGeom>
                </p:spPr>
              </p:pic>
              <p:pic>
                <p:nvPicPr>
                  <p:cNvPr id="202" name="Picture 2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6985259" y="1289156"/>
                    <a:ext cx="501982" cy="749830"/>
                  </a:xfrm>
                  <a:prstGeom prst="rect">
                    <a:avLst/>
                  </a:prstGeom>
                </p:spPr>
              </p:pic>
              <p:pic>
                <p:nvPicPr>
                  <p:cNvPr id="203" name="Picture 20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6985259" y="1289156"/>
                    <a:ext cx="501982" cy="749830"/>
                  </a:xfrm>
                  <a:prstGeom prst="rect">
                    <a:avLst/>
                  </a:prstGeom>
                </p:spPr>
              </p:pic>
              <p:pic>
                <p:nvPicPr>
                  <p:cNvPr id="204" name="Picture 20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165781" y="1368629"/>
                    <a:ext cx="501982" cy="749830"/>
                  </a:xfrm>
                  <a:prstGeom prst="rect">
                    <a:avLst/>
                  </a:prstGeom>
                </p:spPr>
              </p:pic>
              <p:pic>
                <p:nvPicPr>
                  <p:cNvPr id="205" name="Picture 204"/>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165781" y="1368629"/>
                    <a:ext cx="501982" cy="749830"/>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413997" y="1581026"/>
                    <a:ext cx="556729" cy="749830"/>
                  </a:xfrm>
                  <a:prstGeom prst="rect">
                    <a:avLst/>
                  </a:prstGeom>
                </p:spPr>
              </p:pic>
              <p:pic>
                <p:nvPicPr>
                  <p:cNvPr id="207" name="Picture 20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413997" y="1581026"/>
                    <a:ext cx="556729" cy="749830"/>
                  </a:xfrm>
                  <a:prstGeom prst="rect">
                    <a:avLst/>
                  </a:prstGeom>
                </p:spPr>
              </p:pic>
              <p:pic>
                <p:nvPicPr>
                  <p:cNvPr id="208" name="Picture 20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78237" y="1770622"/>
                    <a:ext cx="556729" cy="749830"/>
                  </a:xfrm>
                  <a:prstGeom prst="rect">
                    <a:avLst/>
                  </a:prstGeom>
                </p:spPr>
              </p:pic>
              <p:pic>
                <p:nvPicPr>
                  <p:cNvPr id="209" name="Picture 20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78237" y="1770622"/>
                    <a:ext cx="556729" cy="749830"/>
                  </a:xfrm>
                  <a:prstGeom prst="rect">
                    <a:avLst/>
                  </a:prstGeom>
                </p:spPr>
              </p:pic>
              <p:pic>
                <p:nvPicPr>
                  <p:cNvPr id="210" name="Picture 20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079774" y="1959083"/>
                    <a:ext cx="501982" cy="749830"/>
                  </a:xfrm>
                  <a:prstGeom prst="rect">
                    <a:avLst/>
                  </a:prstGeom>
                </p:spPr>
              </p:pic>
              <p:pic>
                <p:nvPicPr>
                  <p:cNvPr id="211" name="Picture 21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flipH="1">
                    <a:off x="7079774" y="1959083"/>
                    <a:ext cx="501982" cy="749830"/>
                  </a:xfrm>
                  <a:prstGeom prst="rect">
                    <a:avLst/>
                  </a:prstGeom>
                </p:spPr>
              </p:pic>
              <p:pic>
                <p:nvPicPr>
                  <p:cNvPr id="212" name="Picture 21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65781" y="2139287"/>
                    <a:ext cx="556729" cy="749830"/>
                  </a:xfrm>
                  <a:prstGeom prst="rect">
                    <a:avLst/>
                  </a:prstGeom>
                </p:spPr>
              </p:pic>
              <p:pic>
                <p:nvPicPr>
                  <p:cNvPr id="213" name="Picture 21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165781" y="2139287"/>
                    <a:ext cx="556729" cy="749830"/>
                  </a:xfrm>
                  <a:prstGeom prst="rect">
                    <a:avLst/>
                  </a:prstGeom>
                </p:spPr>
              </p:pic>
              <p:cxnSp>
                <p:nvCxnSpPr>
                  <p:cNvPr id="214" name="Straight Arrow Connector 213"/>
                  <p:cNvCxnSpPr/>
                  <p:nvPr/>
                </p:nvCxnSpPr>
                <p:spPr>
                  <a:xfrm flipV="1">
                    <a:off x="4695969" y="1423491"/>
                    <a:ext cx="2457050" cy="872143"/>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flipV="1">
                    <a:off x="4695967" y="1217076"/>
                    <a:ext cx="2383809" cy="1092542"/>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flipV="1">
                    <a:off x="4695967" y="1581028"/>
                    <a:ext cx="2469814" cy="728590"/>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V="1">
                    <a:off x="4695967" y="1770622"/>
                    <a:ext cx="2526412" cy="538996"/>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V="1">
                    <a:off x="4695969" y="1959083"/>
                    <a:ext cx="2526412" cy="358515"/>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flipV="1">
                    <a:off x="4695969" y="2118459"/>
                    <a:ext cx="2526412" cy="199138"/>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p:nvPr/>
                </p:nvCxnSpPr>
                <p:spPr>
                  <a:xfrm flipV="1">
                    <a:off x="4695969" y="2295632"/>
                    <a:ext cx="2469814" cy="21964"/>
                  </a:xfrm>
                  <a:prstGeom prst="straightConnector1">
                    <a:avLst/>
                  </a:prstGeom>
                  <a:ln w="28575" cmpd="sng">
                    <a:solidFill>
                      <a:srgbClr val="FFFF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221" name="Group 220"/>
                  <p:cNvGrpSpPr/>
                  <p:nvPr/>
                </p:nvGrpSpPr>
                <p:grpSpPr>
                  <a:xfrm>
                    <a:off x="3693138" y="1619193"/>
                    <a:ext cx="1423329" cy="1423329"/>
                    <a:chOff x="6705648" y="293558"/>
                    <a:chExt cx="2190068" cy="2190068"/>
                  </a:xfrm>
                </p:grpSpPr>
                <p:pic>
                  <p:nvPicPr>
                    <p:cNvPr id="222" name="Picture 22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705648" y="293558"/>
                      <a:ext cx="2190068" cy="2190068"/>
                    </a:xfrm>
                    <a:prstGeom prst="rect">
                      <a:avLst/>
                    </a:prstGeom>
                  </p:spPr>
                </p:pic>
                <p:grpSp>
                  <p:nvGrpSpPr>
                    <p:cNvPr id="223" name="Group 222"/>
                    <p:cNvGrpSpPr/>
                    <p:nvPr/>
                  </p:nvGrpSpPr>
                  <p:grpSpPr>
                    <a:xfrm>
                      <a:off x="7346998" y="719324"/>
                      <a:ext cx="901700" cy="1297735"/>
                      <a:chOff x="4374744" y="719324"/>
                      <a:chExt cx="901700" cy="1297735"/>
                    </a:xfrm>
                  </p:grpSpPr>
                  <p:pic>
                    <p:nvPicPr>
                      <p:cNvPr id="224" name="Picture 2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V="1">
                        <a:off x="4374744" y="719324"/>
                        <a:ext cx="901700" cy="1297735"/>
                      </a:xfrm>
                      <a:prstGeom prst="rect">
                        <a:avLst/>
                      </a:prstGeom>
                      <a:ln w="19050" cmpd="sng">
                        <a:solidFill>
                          <a:schemeClr val="tx1">
                            <a:lumMod val="75000"/>
                            <a:lumOff val="25000"/>
                          </a:schemeClr>
                        </a:solidFill>
                        <a:bevel/>
                      </a:ln>
                    </p:spPr>
                  </p:pic>
                  <p:pic>
                    <p:nvPicPr>
                      <p:cNvPr id="225" name="Picture 224"/>
                      <p:cNvPicPr>
                        <a:picLocks noChangeAspect="1"/>
                      </p:cNvPicPr>
                      <p:nvPr/>
                    </p:nvPicPr>
                    <p:blipFill rotWithShape="1">
                      <a:blip r:embed="rId19" cstate="print">
                        <a:extLst>
                          <a:ext uri="{28A0092B-C50C-407E-A947-70E740481C1C}">
                            <a14:useLocalDpi xmlns:a14="http://schemas.microsoft.com/office/drawing/2010/main"/>
                          </a:ext>
                        </a:extLst>
                      </a:blip>
                      <a:srcRect l="-48280" b="-4742"/>
                      <a:stretch/>
                    </p:blipFill>
                    <p:spPr>
                      <a:xfrm flipH="1">
                        <a:off x="4374744" y="821765"/>
                        <a:ext cx="901698" cy="1068293"/>
                      </a:xfrm>
                      <a:prstGeom prst="rect">
                        <a:avLst/>
                      </a:prstGeom>
                    </p:spPr>
                  </p:pic>
                </p:grpSp>
              </p:grpSp>
            </p:grpSp>
            <p:sp>
              <p:nvSpPr>
                <p:cNvPr id="199" name="TextBox 198"/>
                <p:cNvSpPr txBox="1"/>
                <p:nvPr/>
              </p:nvSpPr>
              <p:spPr>
                <a:xfrm>
                  <a:off x="3900125" y="6353873"/>
                  <a:ext cx="2275755" cy="393598"/>
                </a:xfrm>
                <a:prstGeom prst="rect">
                  <a:avLst/>
                </a:prstGeom>
                <a:noFill/>
              </p:spPr>
              <p:txBody>
                <a:bodyPr wrap="square" rtlCol="0">
                  <a:spAutoFit/>
                </a:bodyPr>
                <a:lstStyle/>
                <a:p>
                  <a:pPr algn="ctr"/>
                  <a:r>
                    <a:rPr lang="en-US" dirty="0" smtClean="0">
                      <a:solidFill>
                        <a:schemeClr val="bg1"/>
                      </a:solidFill>
                      <a:latin typeface="Helvetica"/>
                      <a:cs typeface="Helvetica"/>
                    </a:rPr>
                    <a:t>Vision on Cloud</a:t>
                  </a:r>
                  <a:endParaRPr lang="en-US" dirty="0">
                    <a:solidFill>
                      <a:schemeClr val="bg1"/>
                    </a:solidFill>
                    <a:latin typeface="Helvetica"/>
                    <a:cs typeface="Helvetica"/>
                  </a:endParaRPr>
                </a:p>
              </p:txBody>
            </p:sp>
          </p:grpSp>
          <p:grpSp>
            <p:nvGrpSpPr>
              <p:cNvPr id="259" name="Group 258"/>
              <p:cNvGrpSpPr/>
              <p:nvPr/>
            </p:nvGrpSpPr>
            <p:grpSpPr>
              <a:xfrm>
                <a:off x="6907831" y="5193257"/>
                <a:ext cx="1848295" cy="1207304"/>
                <a:chOff x="4182258" y="1888761"/>
                <a:chExt cx="4452077" cy="2908092"/>
              </a:xfrm>
            </p:grpSpPr>
            <p:grpSp>
              <p:nvGrpSpPr>
                <p:cNvPr id="260" name="Group 259"/>
                <p:cNvGrpSpPr/>
                <p:nvPr/>
              </p:nvGrpSpPr>
              <p:grpSpPr>
                <a:xfrm>
                  <a:off x="5323935" y="2063113"/>
                  <a:ext cx="901700" cy="1257299"/>
                  <a:chOff x="641350" y="520700"/>
                  <a:chExt cx="901700" cy="1257299"/>
                </a:xfrm>
              </p:grpSpPr>
              <p:pic>
                <p:nvPicPr>
                  <p:cNvPr id="278" name="Picture 277"/>
                  <p:cNvPicPr>
                    <a:picLocks noChangeAspect="1"/>
                  </p:cNvPicPr>
                  <p:nvPr/>
                </p:nvPicPr>
                <p:blipFill rotWithShape="1">
                  <a:blip r:embed="rId25"/>
                  <a:srcRect l="114" t="841" b="4688"/>
                  <a:stretch/>
                </p:blipFill>
                <p:spPr>
                  <a:xfrm>
                    <a:off x="641350" y="520700"/>
                    <a:ext cx="901700" cy="1257299"/>
                  </a:xfrm>
                  <a:prstGeom prst="rect">
                    <a:avLst/>
                  </a:prstGeom>
                  <a:ln w="19050" cmpd="sng">
                    <a:solidFill>
                      <a:schemeClr val="tx1">
                        <a:lumMod val="75000"/>
                        <a:lumOff val="25000"/>
                      </a:schemeClr>
                    </a:solidFill>
                    <a:bevel/>
                  </a:ln>
                </p:spPr>
              </p:pic>
              <p:pic>
                <p:nvPicPr>
                  <p:cNvPr id="279" name="Picture 278"/>
                  <p:cNvPicPr>
                    <a:picLocks noChangeAspect="1"/>
                  </p:cNvPicPr>
                  <p:nvPr/>
                </p:nvPicPr>
                <p:blipFill>
                  <a:blip r:embed="rId28">
                    <a:extLst>
                      <a:ext uri="{BEBA8EAE-BF5A-486C-A8C5-ECC9F3942E4B}">
                        <a14:imgProps xmlns:a14="http://schemas.microsoft.com/office/drawing/2010/main">
                          <a14:imgLayer r:embed="rId29">
                            <a14:imgEffect>
                              <a14:backgroundRemoval t="0" b="100000" l="0" r="79706"/>
                            </a14:imgEffect>
                          </a14:imgLayer>
                        </a14:imgProps>
                      </a:ext>
                    </a:extLst>
                  </a:blip>
                  <a:stretch>
                    <a:fillRect/>
                  </a:stretch>
                </p:blipFill>
                <p:spPr>
                  <a:xfrm>
                    <a:off x="873097" y="644676"/>
                    <a:ext cx="592847" cy="814293"/>
                  </a:xfrm>
                  <a:prstGeom prst="rect">
                    <a:avLst/>
                  </a:prstGeom>
                </p:spPr>
              </p:pic>
            </p:grpSp>
            <p:grpSp>
              <p:nvGrpSpPr>
                <p:cNvPr id="261" name="Group 260"/>
                <p:cNvGrpSpPr/>
                <p:nvPr/>
              </p:nvGrpSpPr>
              <p:grpSpPr>
                <a:xfrm>
                  <a:off x="6657519" y="2063113"/>
                  <a:ext cx="901700" cy="1297735"/>
                  <a:chOff x="4374744" y="719324"/>
                  <a:chExt cx="901700" cy="1297735"/>
                </a:xfrm>
              </p:grpSpPr>
              <p:pic>
                <p:nvPicPr>
                  <p:cNvPr id="276" name="Picture 275"/>
                  <p:cNvPicPr>
                    <a:picLocks noChangeAspect="1"/>
                  </p:cNvPicPr>
                  <p:nvPr/>
                </p:nvPicPr>
                <p:blipFill rotWithShape="1">
                  <a:blip r:embed="rId25"/>
                  <a:srcRect l="114" t="842" b="9826"/>
                  <a:stretch/>
                </p:blipFill>
                <p:spPr>
                  <a:xfrm flipV="1">
                    <a:off x="4374744" y="719324"/>
                    <a:ext cx="901700" cy="1297735"/>
                  </a:xfrm>
                  <a:prstGeom prst="rect">
                    <a:avLst/>
                  </a:prstGeom>
                  <a:ln w="19050" cmpd="sng">
                    <a:solidFill>
                      <a:schemeClr val="tx1">
                        <a:lumMod val="75000"/>
                        <a:lumOff val="25000"/>
                      </a:schemeClr>
                    </a:solidFill>
                    <a:bevel/>
                  </a:ln>
                </p:spPr>
              </p:pic>
              <p:pic>
                <p:nvPicPr>
                  <p:cNvPr id="277" name="Picture 276"/>
                  <p:cNvPicPr>
                    <a:picLocks noChangeAspect="1"/>
                  </p:cNvPicPr>
                  <p:nvPr/>
                </p:nvPicPr>
                <p:blipFill rotWithShape="1">
                  <a:blip r:embed="rId26"/>
                  <a:srcRect l="-43271" r="10374" b="-4742"/>
                  <a:stretch/>
                </p:blipFill>
                <p:spPr>
                  <a:xfrm flipH="1">
                    <a:off x="4374744" y="821765"/>
                    <a:ext cx="901698" cy="1068293"/>
                  </a:xfrm>
                  <a:prstGeom prst="rect">
                    <a:avLst/>
                  </a:prstGeom>
                </p:spPr>
              </p:pic>
            </p:grpSp>
            <p:grpSp>
              <p:nvGrpSpPr>
                <p:cNvPr id="262" name="Group 261"/>
                <p:cNvGrpSpPr/>
                <p:nvPr/>
              </p:nvGrpSpPr>
              <p:grpSpPr>
                <a:xfrm>
                  <a:off x="5317289" y="3417006"/>
                  <a:ext cx="901700" cy="1255059"/>
                  <a:chOff x="6722409" y="478117"/>
                  <a:chExt cx="901700" cy="1255060"/>
                </a:xfrm>
              </p:grpSpPr>
              <p:pic>
                <p:nvPicPr>
                  <p:cNvPr id="274" name="Picture 273"/>
                  <p:cNvPicPr>
                    <a:picLocks noChangeAspect="1"/>
                  </p:cNvPicPr>
                  <p:nvPr/>
                </p:nvPicPr>
                <p:blipFill rotWithShape="1">
                  <a:blip r:embed="rId25"/>
                  <a:srcRect l="114" t="841" b="4688"/>
                  <a:stretch/>
                </p:blipFill>
                <p:spPr>
                  <a:xfrm flipV="1">
                    <a:off x="6722409" y="478117"/>
                    <a:ext cx="901700" cy="1255060"/>
                  </a:xfrm>
                  <a:prstGeom prst="rect">
                    <a:avLst/>
                  </a:prstGeom>
                  <a:ln w="19050" cmpd="sng">
                    <a:solidFill>
                      <a:schemeClr val="tx1">
                        <a:lumMod val="75000"/>
                        <a:lumOff val="25000"/>
                      </a:schemeClr>
                    </a:solidFill>
                    <a:bevel/>
                  </a:ln>
                </p:spPr>
              </p:pic>
              <p:pic>
                <p:nvPicPr>
                  <p:cNvPr id="275" name="Picture 274"/>
                  <p:cNvPicPr>
                    <a:picLocks noChangeAspect="1"/>
                  </p:cNvPicPr>
                  <p:nvPr/>
                </p:nvPicPr>
                <p:blipFill>
                  <a:blip r:embed="rId28">
                    <a:extLst>
                      <a:ext uri="{BEBA8EAE-BF5A-486C-A8C5-ECC9F3942E4B}">
                        <a14:imgProps xmlns:a14="http://schemas.microsoft.com/office/drawing/2010/main">
                          <a14:imgLayer r:embed="rId30">
                            <a14:imgEffect>
                              <a14:backgroundRemoval t="0" b="100000" l="0" r="79706"/>
                            </a14:imgEffect>
                          </a14:imgLayer>
                        </a14:imgProps>
                      </a:ext>
                    </a:extLst>
                  </a:blip>
                  <a:stretch>
                    <a:fillRect/>
                  </a:stretch>
                </p:blipFill>
                <p:spPr>
                  <a:xfrm flipH="1">
                    <a:off x="6879478" y="644676"/>
                    <a:ext cx="552796" cy="814293"/>
                  </a:xfrm>
                  <a:prstGeom prst="rect">
                    <a:avLst/>
                  </a:prstGeom>
                </p:spPr>
              </p:pic>
            </p:grpSp>
            <p:grpSp>
              <p:nvGrpSpPr>
                <p:cNvPr id="263" name="Group 262"/>
                <p:cNvGrpSpPr/>
                <p:nvPr/>
              </p:nvGrpSpPr>
              <p:grpSpPr>
                <a:xfrm>
                  <a:off x="4338012" y="2743012"/>
                  <a:ext cx="901700" cy="1257299"/>
                  <a:chOff x="1174750" y="3028148"/>
                  <a:chExt cx="901700" cy="1257299"/>
                </a:xfrm>
              </p:grpSpPr>
              <p:pic>
                <p:nvPicPr>
                  <p:cNvPr id="272" name="Picture 271"/>
                  <p:cNvPicPr>
                    <a:picLocks noChangeAspect="1"/>
                  </p:cNvPicPr>
                  <p:nvPr/>
                </p:nvPicPr>
                <p:blipFill rotWithShape="1">
                  <a:blip r:embed="rId25"/>
                  <a:srcRect l="114" t="841" b="4688"/>
                  <a:stretch/>
                </p:blipFill>
                <p:spPr>
                  <a:xfrm>
                    <a:off x="1174750" y="3028148"/>
                    <a:ext cx="901700" cy="1257299"/>
                  </a:xfrm>
                  <a:prstGeom prst="rect">
                    <a:avLst/>
                  </a:prstGeom>
                  <a:ln w="19050" cmpd="sng">
                    <a:solidFill>
                      <a:schemeClr val="tx1">
                        <a:lumMod val="75000"/>
                        <a:lumOff val="25000"/>
                      </a:schemeClr>
                    </a:solidFill>
                    <a:bevel/>
                  </a:ln>
                </p:spPr>
              </p:pic>
              <p:pic>
                <p:nvPicPr>
                  <p:cNvPr id="273" name="Picture 272"/>
                  <p:cNvPicPr>
                    <a:picLocks noChangeAspect="1"/>
                  </p:cNvPicPr>
                  <p:nvPr/>
                </p:nvPicPr>
                <p:blipFill rotWithShape="1">
                  <a:blip r:embed="rId28">
                    <a:extLst>
                      <a:ext uri="{BEBA8EAE-BF5A-486C-A8C5-ECC9F3942E4B}">
                        <a14:imgProps xmlns:a14="http://schemas.microsoft.com/office/drawing/2010/main">
                          <a14:imgLayer r:embed="rId31">
                            <a14:imgEffect>
                              <a14:backgroundRemoval t="0" b="100000" l="0" r="79706"/>
                            </a14:imgEffect>
                          </a14:imgLayer>
                        </a14:imgProps>
                      </a:ext>
                    </a:extLst>
                  </a:blip>
                  <a:srcRect b="12241"/>
                  <a:stretch/>
                </p:blipFill>
                <p:spPr>
                  <a:xfrm>
                    <a:off x="1174750" y="3340936"/>
                    <a:ext cx="783571" cy="944511"/>
                  </a:xfrm>
                  <a:prstGeom prst="rect">
                    <a:avLst/>
                  </a:prstGeom>
                </p:spPr>
              </p:pic>
            </p:grpSp>
            <p:grpSp>
              <p:nvGrpSpPr>
                <p:cNvPr id="264" name="Group 263"/>
                <p:cNvGrpSpPr/>
                <p:nvPr/>
              </p:nvGrpSpPr>
              <p:grpSpPr>
                <a:xfrm>
                  <a:off x="6651437" y="3417006"/>
                  <a:ext cx="901700" cy="1257299"/>
                  <a:chOff x="4215794" y="4316413"/>
                  <a:chExt cx="901700" cy="1257299"/>
                </a:xfrm>
              </p:grpSpPr>
              <p:pic>
                <p:nvPicPr>
                  <p:cNvPr id="270" name="Picture 269"/>
                  <p:cNvPicPr>
                    <a:picLocks noChangeAspect="1"/>
                  </p:cNvPicPr>
                  <p:nvPr/>
                </p:nvPicPr>
                <p:blipFill rotWithShape="1">
                  <a:blip r:embed="rId25"/>
                  <a:srcRect l="114" t="841" b="4688"/>
                  <a:stretch/>
                </p:blipFill>
                <p:spPr>
                  <a:xfrm>
                    <a:off x="4215794" y="4316413"/>
                    <a:ext cx="901700" cy="1257299"/>
                  </a:xfrm>
                  <a:prstGeom prst="rect">
                    <a:avLst/>
                  </a:prstGeom>
                  <a:ln w="19050" cmpd="sng">
                    <a:solidFill>
                      <a:schemeClr val="tx1">
                        <a:lumMod val="75000"/>
                        <a:lumOff val="25000"/>
                      </a:schemeClr>
                    </a:solidFill>
                    <a:bevel/>
                  </a:ln>
                </p:spPr>
              </p:pic>
              <p:pic>
                <p:nvPicPr>
                  <p:cNvPr id="271" name="Picture 270"/>
                  <p:cNvPicPr>
                    <a:picLocks noChangeAspect="1"/>
                  </p:cNvPicPr>
                  <p:nvPr/>
                </p:nvPicPr>
                <p:blipFill rotWithShape="1">
                  <a:blip r:embed="rId26"/>
                  <a:srcRect t="30450" r="28971"/>
                  <a:stretch/>
                </p:blipFill>
                <p:spPr>
                  <a:xfrm>
                    <a:off x="4302343" y="4316413"/>
                    <a:ext cx="757452" cy="998922"/>
                  </a:xfrm>
                  <a:prstGeom prst="rect">
                    <a:avLst/>
                  </a:prstGeom>
                </p:spPr>
              </p:pic>
            </p:grpSp>
            <p:grpSp>
              <p:nvGrpSpPr>
                <p:cNvPr id="265" name="Group 264"/>
                <p:cNvGrpSpPr/>
                <p:nvPr/>
              </p:nvGrpSpPr>
              <p:grpSpPr>
                <a:xfrm>
                  <a:off x="7625262" y="2743012"/>
                  <a:ext cx="901700" cy="1257299"/>
                  <a:chOff x="7595282" y="2743012"/>
                  <a:chExt cx="901700" cy="1257299"/>
                </a:xfrm>
              </p:grpSpPr>
              <p:pic>
                <p:nvPicPr>
                  <p:cNvPr id="268" name="Picture 267"/>
                  <p:cNvPicPr>
                    <a:picLocks noChangeAspect="1"/>
                  </p:cNvPicPr>
                  <p:nvPr/>
                </p:nvPicPr>
                <p:blipFill rotWithShape="1">
                  <a:blip r:embed="rId25"/>
                  <a:srcRect l="114" t="841" b="4688"/>
                  <a:stretch/>
                </p:blipFill>
                <p:spPr>
                  <a:xfrm>
                    <a:off x="7595282" y="2743012"/>
                    <a:ext cx="901700" cy="1257299"/>
                  </a:xfrm>
                  <a:prstGeom prst="rect">
                    <a:avLst/>
                  </a:prstGeom>
                  <a:ln w="19050" cmpd="sng">
                    <a:solidFill>
                      <a:schemeClr val="tx1">
                        <a:lumMod val="75000"/>
                        <a:lumOff val="25000"/>
                      </a:schemeClr>
                    </a:solidFill>
                    <a:bevel/>
                  </a:ln>
                </p:spPr>
              </p:pic>
              <p:pic>
                <p:nvPicPr>
                  <p:cNvPr id="269" name="Picture 268"/>
                  <p:cNvPicPr>
                    <a:picLocks noChangeAspect="1"/>
                  </p:cNvPicPr>
                  <p:nvPr/>
                </p:nvPicPr>
                <p:blipFill rotWithShape="1">
                  <a:blip r:embed="rId26"/>
                  <a:srcRect t="30450" r="28971"/>
                  <a:stretch/>
                </p:blipFill>
                <p:spPr>
                  <a:xfrm>
                    <a:off x="7739530" y="2743012"/>
                    <a:ext cx="757452" cy="998922"/>
                  </a:xfrm>
                  <a:prstGeom prst="rect">
                    <a:avLst/>
                  </a:prstGeom>
                </p:spPr>
              </p:pic>
            </p:grpSp>
            <p:sp>
              <p:nvSpPr>
                <p:cNvPr id="266" name="Rectangle 265"/>
                <p:cNvSpPr/>
                <p:nvPr/>
              </p:nvSpPr>
              <p:spPr>
                <a:xfrm>
                  <a:off x="4182258" y="1888761"/>
                  <a:ext cx="2213919" cy="2908092"/>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6518303" y="1888761"/>
                  <a:ext cx="2116032" cy="2908092"/>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82" name="TextBox 281"/>
            <p:cNvSpPr txBox="1"/>
            <p:nvPr/>
          </p:nvSpPr>
          <p:spPr>
            <a:xfrm>
              <a:off x="-23774" y="6377743"/>
              <a:ext cx="2849424" cy="369332"/>
            </a:xfrm>
            <a:prstGeom prst="rect">
              <a:avLst/>
            </a:prstGeom>
            <a:noFill/>
          </p:spPr>
          <p:txBody>
            <a:bodyPr wrap="square" rtlCol="0">
              <a:spAutoFit/>
            </a:bodyPr>
            <a:lstStyle/>
            <a:p>
              <a:pPr algn="ctr"/>
              <a:r>
                <a:rPr lang="en-US" dirty="0" smtClean="0">
                  <a:solidFill>
                    <a:schemeClr val="bg1"/>
                  </a:solidFill>
                  <a:latin typeface="Helvetica"/>
                  <a:cs typeface="Helvetica"/>
                </a:rPr>
                <a:t>Real-time Camera Pose</a:t>
              </a:r>
              <a:endParaRPr lang="en-US" dirty="0">
                <a:solidFill>
                  <a:schemeClr val="bg1"/>
                </a:solidFill>
                <a:latin typeface="Helvetica"/>
                <a:cs typeface="Helvetica"/>
              </a:endParaRPr>
            </a:p>
          </p:txBody>
        </p:sp>
      </p:grpSp>
    </p:spTree>
    <p:extLst>
      <p:ext uri="{BB962C8B-B14F-4D97-AF65-F5344CB8AC3E}">
        <p14:creationId xmlns:p14="http://schemas.microsoft.com/office/powerpoint/2010/main" val="693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latin typeface="Helvetica"/>
                <a:cs typeface="Helvetica"/>
              </a:rPr>
              <a:t>Conclusion</a:t>
            </a:r>
            <a:endParaRPr lang="en-US" dirty="0">
              <a:latin typeface="Helvetica"/>
              <a:cs typeface="Helvetica"/>
            </a:endParaRPr>
          </a:p>
        </p:txBody>
      </p:sp>
      <p:grpSp>
        <p:nvGrpSpPr>
          <p:cNvPr id="35" name="Group 34"/>
          <p:cNvGrpSpPr/>
          <p:nvPr/>
        </p:nvGrpSpPr>
        <p:grpSpPr>
          <a:xfrm>
            <a:off x="1513488" y="1930161"/>
            <a:ext cx="3856509" cy="2937579"/>
            <a:chOff x="2727433" y="1740975"/>
            <a:chExt cx="3856509" cy="2937579"/>
          </a:xfrm>
        </p:grpSpPr>
        <p:sp>
          <p:nvSpPr>
            <p:cNvPr id="13" name="Rounded Rectangle 12"/>
            <p:cNvSpPr/>
            <p:nvPr/>
          </p:nvSpPr>
          <p:spPr>
            <a:xfrm>
              <a:off x="2727433" y="1740975"/>
              <a:ext cx="3856509" cy="2937579"/>
            </a:xfrm>
            <a:prstGeom prst="roundRect">
              <a:avLst/>
            </a:prstGeom>
            <a:noFill/>
            <a:ln w="28575">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2992993" y="3939183"/>
              <a:ext cx="3400236" cy="663958"/>
              <a:chOff x="2992993" y="3939183"/>
              <a:chExt cx="3400236" cy="663958"/>
            </a:xfrm>
          </p:grpSpPr>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3690" y="3967006"/>
                <a:ext cx="848179" cy="636135"/>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2992993" y="3939184"/>
                <a:ext cx="636135" cy="636135"/>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18" name="Pictur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57095" y="3939183"/>
                <a:ext cx="636134" cy="636135"/>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22937" y="3939183"/>
                <a:ext cx="636135" cy="636135"/>
              </a:xfrm>
              <a:prstGeom prst="rect">
                <a:avLst/>
              </a:prstGeom>
              <a:noFill/>
              <a:ln>
                <a:noFill/>
              </a:ln>
            </p:spPr>
            <p:style>
              <a:lnRef idx="1">
                <a:schemeClr val="accent1"/>
              </a:lnRef>
              <a:fillRef idx="3">
                <a:schemeClr val="accent1"/>
              </a:fillRef>
              <a:effectRef idx="2">
                <a:schemeClr val="accent1"/>
              </a:effectRef>
              <a:fontRef idx="minor">
                <a:schemeClr val="lt1"/>
              </a:fontRef>
            </p:style>
          </p:pic>
        </p:grpSp>
      </p:grpSp>
      <p:grpSp>
        <p:nvGrpSpPr>
          <p:cNvPr id="37" name="Group 36"/>
          <p:cNvGrpSpPr/>
          <p:nvPr/>
        </p:nvGrpSpPr>
        <p:grpSpPr>
          <a:xfrm>
            <a:off x="583323" y="1606824"/>
            <a:ext cx="5691353" cy="4938207"/>
            <a:chOff x="1797268" y="1417638"/>
            <a:chExt cx="5691353" cy="4938207"/>
          </a:xfrm>
        </p:grpSpPr>
        <p:sp>
          <p:nvSpPr>
            <p:cNvPr id="14" name="Rounded Rectangle 13"/>
            <p:cNvSpPr/>
            <p:nvPr/>
          </p:nvSpPr>
          <p:spPr>
            <a:xfrm>
              <a:off x="1797268" y="1417638"/>
              <a:ext cx="5691353" cy="4926408"/>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2548009" y="5555615"/>
              <a:ext cx="4393650" cy="800230"/>
              <a:chOff x="2548009" y="5555615"/>
              <a:chExt cx="4393650" cy="800230"/>
            </a:xfrm>
          </p:grpSpPr>
          <p:pic>
            <p:nvPicPr>
              <p:cNvPr id="24" name="Picture 2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96112" y="5641946"/>
                <a:ext cx="445547" cy="445547"/>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25" name="Picture 2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492" y="5703853"/>
                <a:ext cx="651992" cy="651992"/>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26" name="Picture 2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13391" y="5718318"/>
                <a:ext cx="638488" cy="495183"/>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27" name="Picture 2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548009" y="5555615"/>
                <a:ext cx="531878" cy="531878"/>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28" name="Picture 2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894660" y="5634710"/>
                <a:ext cx="469450" cy="507205"/>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52191" y="5707958"/>
                <a:ext cx="636088" cy="636088"/>
              </a:xfrm>
              <a:prstGeom prst="rect">
                <a:avLst/>
              </a:prstGeom>
            </p:spPr>
          </p:pic>
          <p:pic>
            <p:nvPicPr>
              <p:cNvPr id="30" name="Picture 2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033267" y="5569196"/>
                <a:ext cx="572719" cy="572719"/>
              </a:xfrm>
              <a:prstGeom prst="rect">
                <a:avLst/>
              </a:prstGeom>
            </p:spPr>
          </p:pic>
        </p:grpSp>
      </p:grpSp>
      <p:sp>
        <p:nvSpPr>
          <p:cNvPr id="40" name="Rectangle 39"/>
          <p:cNvSpPr/>
          <p:nvPr/>
        </p:nvSpPr>
        <p:spPr>
          <a:xfrm>
            <a:off x="6668815" y="1250366"/>
            <a:ext cx="2325050" cy="7921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Image and Location based AR</a:t>
            </a:r>
            <a:endParaRPr lang="en-US" dirty="0">
              <a:latin typeface="Helvetica" charset="0"/>
              <a:ea typeface="Helvetica" charset="0"/>
              <a:cs typeface="Helvetica" charset="0"/>
            </a:endParaRPr>
          </a:p>
        </p:txBody>
      </p:sp>
      <p:sp>
        <p:nvSpPr>
          <p:cNvPr id="43" name="Rectangle 42"/>
          <p:cNvSpPr/>
          <p:nvPr/>
        </p:nvSpPr>
        <p:spPr>
          <a:xfrm>
            <a:off x="6668815" y="2358945"/>
            <a:ext cx="2328228" cy="9260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Faster Vision, Accurate Sensing</a:t>
            </a:r>
            <a:endParaRPr lang="en-US" dirty="0">
              <a:latin typeface="Helvetica" charset="0"/>
              <a:ea typeface="Helvetica" charset="0"/>
              <a:cs typeface="Helvetica" charset="0"/>
            </a:endParaRPr>
          </a:p>
        </p:txBody>
      </p:sp>
      <p:sp>
        <p:nvSpPr>
          <p:cNvPr id="45" name="Rectangle 44"/>
          <p:cNvSpPr/>
          <p:nvPr/>
        </p:nvSpPr>
        <p:spPr>
          <a:xfrm>
            <a:off x="6668815" y="3834054"/>
            <a:ext cx="2328228" cy="88874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Mobile AR, Video Analytics, Object Localization</a:t>
            </a:r>
            <a:endParaRPr lang="en-US" dirty="0">
              <a:latin typeface="Helvetica" charset="0"/>
              <a:ea typeface="Helvetica" charset="0"/>
              <a:cs typeface="Helvetica" charset="0"/>
            </a:endParaRPr>
          </a:p>
        </p:txBody>
      </p:sp>
      <p:sp>
        <p:nvSpPr>
          <p:cNvPr id="46" name="Rectangle 45"/>
          <p:cNvSpPr/>
          <p:nvPr/>
        </p:nvSpPr>
        <p:spPr>
          <a:xfrm>
            <a:off x="6645785" y="5286996"/>
            <a:ext cx="2348080" cy="859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Sensor Augmented Vision and Future ..</a:t>
            </a:r>
            <a:endParaRPr lang="en-US" dirty="0">
              <a:latin typeface="Helvetica" charset="0"/>
              <a:ea typeface="Helvetica" charset="0"/>
              <a:cs typeface="Helvetica" charset="0"/>
            </a:endParaRPr>
          </a:p>
        </p:txBody>
      </p:sp>
      <p:cxnSp>
        <p:nvCxnSpPr>
          <p:cNvPr id="75" name="Straight Connector 74"/>
          <p:cNvCxnSpPr>
            <a:endCxn id="46" idx="1"/>
          </p:cNvCxnSpPr>
          <p:nvPr/>
        </p:nvCxnSpPr>
        <p:spPr>
          <a:xfrm>
            <a:off x="6274676" y="4906568"/>
            <a:ext cx="371109" cy="810330"/>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13" idx="3"/>
            <a:endCxn id="43" idx="1"/>
          </p:cNvCxnSpPr>
          <p:nvPr/>
        </p:nvCxnSpPr>
        <p:spPr>
          <a:xfrm flipV="1">
            <a:off x="5369997" y="2821985"/>
            <a:ext cx="1298818" cy="576966"/>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15" idx="3"/>
            <a:endCxn id="45" idx="1"/>
          </p:cNvCxnSpPr>
          <p:nvPr/>
        </p:nvCxnSpPr>
        <p:spPr>
          <a:xfrm>
            <a:off x="5880538" y="3715360"/>
            <a:ext cx="788277" cy="563066"/>
          </a:xfrm>
          <a:prstGeom prst="line">
            <a:avLst/>
          </a:prstGeom>
          <a:ln>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1752754" y="2219122"/>
            <a:ext cx="3488397" cy="1544807"/>
            <a:chOff x="1752754" y="2219122"/>
            <a:chExt cx="3488397" cy="1544807"/>
          </a:xfrm>
        </p:grpSpPr>
        <p:grpSp>
          <p:nvGrpSpPr>
            <p:cNvPr id="31" name="Group 30"/>
            <p:cNvGrpSpPr/>
            <p:nvPr/>
          </p:nvGrpSpPr>
          <p:grpSpPr>
            <a:xfrm>
              <a:off x="1752754" y="2222488"/>
              <a:ext cx="1686184" cy="1541441"/>
              <a:chOff x="1801741" y="2222488"/>
              <a:chExt cx="1686184" cy="1541441"/>
            </a:xfrm>
          </p:grpSpPr>
          <p:pic>
            <p:nvPicPr>
              <p:cNvPr id="6" name="Picture 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16568" y="2478979"/>
                <a:ext cx="573215" cy="177696"/>
              </a:xfrm>
              <a:prstGeom prst="rect">
                <a:avLst/>
              </a:prstGeom>
            </p:spPr>
          </p:pic>
          <p:pic>
            <p:nvPicPr>
              <p:cNvPr id="7" name="Picture 6"/>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960941" y="2913772"/>
                <a:ext cx="583325" cy="335407"/>
              </a:xfrm>
              <a:prstGeom prst="rect">
                <a:avLst/>
              </a:prstGeom>
            </p:spPr>
          </p:pic>
          <p:pic>
            <p:nvPicPr>
              <p:cNvPr id="8" name="Picture 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06091" y="3309993"/>
                <a:ext cx="683692" cy="384576"/>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2777465" y="2413768"/>
                <a:ext cx="621717" cy="296178"/>
              </a:xfrm>
              <a:prstGeom prst="rect">
                <a:avLst/>
              </a:prstGeom>
            </p:spPr>
          </p:pic>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859680" y="2851612"/>
                <a:ext cx="408306" cy="406264"/>
              </a:xfrm>
              <a:prstGeom prst="rect">
                <a:avLst/>
              </a:prstGeom>
              <a:effectLst/>
            </p:spPr>
          </p:pic>
          <p:sp>
            <p:nvSpPr>
              <p:cNvPr id="12" name="Rounded Rectangle 11"/>
              <p:cNvSpPr/>
              <p:nvPr/>
            </p:nvSpPr>
            <p:spPr>
              <a:xfrm>
                <a:off x="1801741" y="2222488"/>
                <a:ext cx="1686184" cy="1541441"/>
              </a:xfrm>
              <a:prstGeom prst="roundRect">
                <a:avLst/>
              </a:prstGeom>
              <a:noFill/>
              <a:ln w="28575">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2729398" y="3302445"/>
                <a:ext cx="668871" cy="412915"/>
              </a:xfrm>
              <a:prstGeom prst="rect">
                <a:avLst/>
              </a:prstGeom>
            </p:spPr>
          </p:pic>
        </p:grpSp>
        <p:grpSp>
          <p:nvGrpSpPr>
            <p:cNvPr id="39" name="Group 38"/>
            <p:cNvGrpSpPr/>
            <p:nvPr/>
          </p:nvGrpSpPr>
          <p:grpSpPr>
            <a:xfrm>
              <a:off x="3554967" y="2219122"/>
              <a:ext cx="1686184" cy="1541441"/>
              <a:chOff x="3554967" y="2219122"/>
              <a:chExt cx="1686184" cy="1541441"/>
            </a:xfrm>
          </p:grpSpPr>
          <p:grpSp>
            <p:nvGrpSpPr>
              <p:cNvPr id="38" name="Group 37"/>
              <p:cNvGrpSpPr/>
              <p:nvPr/>
            </p:nvGrpSpPr>
            <p:grpSpPr>
              <a:xfrm>
                <a:off x="3641924" y="2311980"/>
                <a:ext cx="1388025" cy="1299578"/>
                <a:chOff x="-2516386" y="1027687"/>
                <a:chExt cx="6118500" cy="5728620"/>
              </a:xfrm>
            </p:grpSpPr>
            <p:pic>
              <p:nvPicPr>
                <p:cNvPr id="50" name="Picture 49"/>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80281" y="5011702"/>
                  <a:ext cx="2326139" cy="1744605"/>
                </a:xfrm>
                <a:prstGeom prst="rect">
                  <a:avLst/>
                </a:prstGeom>
              </p:spPr>
            </p:pic>
            <p:pic>
              <p:nvPicPr>
                <p:cNvPr id="53" name="Picture 5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253689" y="1027687"/>
                  <a:ext cx="2517282" cy="1628988"/>
                </a:xfrm>
                <a:prstGeom prst="rect">
                  <a:avLst/>
                </a:prstGeom>
              </p:spPr>
            </p:pic>
            <p:pic>
              <p:nvPicPr>
                <p:cNvPr id="56" name="Picture 5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516386" y="4779302"/>
                  <a:ext cx="3006908" cy="1930998"/>
                </a:xfrm>
                <a:prstGeom prst="rect">
                  <a:avLst/>
                </a:prstGeom>
              </p:spPr>
            </p:pic>
            <p:pic>
              <p:nvPicPr>
                <p:cNvPr id="59" name="Picture 58"/>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10592" y="1046855"/>
                  <a:ext cx="2582715" cy="1493354"/>
                </a:xfrm>
                <a:prstGeom prst="rect">
                  <a:avLst/>
                </a:prstGeom>
              </p:spPr>
            </p:pic>
            <p:pic>
              <p:nvPicPr>
                <p:cNvPr id="62" name="Picture 61" descr="Screen Shot 2014-08-23 at 12.51.50 PM.png"/>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699138" y="2871578"/>
                  <a:ext cx="2902976" cy="1724120"/>
                </a:xfrm>
                <a:prstGeom prst="rect">
                  <a:avLst/>
                </a:prstGeom>
              </p:spPr>
            </p:pic>
            <p:pic>
              <p:nvPicPr>
                <p:cNvPr id="65" name="Picture 64" descr="Screen Shot 2014-08-23 at 12.42.22 PM.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51752" y="2947892"/>
                  <a:ext cx="2886063" cy="1493354"/>
                </a:xfrm>
                <a:prstGeom prst="rect">
                  <a:avLst/>
                </a:prstGeom>
              </p:spPr>
            </p:pic>
          </p:grpSp>
          <p:sp>
            <p:nvSpPr>
              <p:cNvPr id="68" name="Rounded Rectangle 67"/>
              <p:cNvSpPr/>
              <p:nvPr/>
            </p:nvSpPr>
            <p:spPr>
              <a:xfrm>
                <a:off x="3554967" y="2219122"/>
                <a:ext cx="1686184" cy="1541441"/>
              </a:xfrm>
              <a:prstGeom prst="roundRect">
                <a:avLst/>
              </a:prstGeom>
              <a:noFill/>
              <a:ln w="28575">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71" name="Straight Connector 70"/>
          <p:cNvCxnSpPr>
            <a:stCxn id="68" idx="0"/>
          </p:cNvCxnSpPr>
          <p:nvPr/>
        </p:nvCxnSpPr>
        <p:spPr>
          <a:xfrm flipV="1">
            <a:off x="4398059" y="1567554"/>
            <a:ext cx="2247726" cy="651568"/>
          </a:xfrm>
          <a:prstGeom prst="line">
            <a:avLst/>
          </a:prstGeom>
          <a:ln>
            <a:solidFill>
              <a:schemeClr val="accent3"/>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977462" y="1780245"/>
            <a:ext cx="4903076" cy="3870230"/>
            <a:chOff x="977462" y="1780245"/>
            <a:chExt cx="4903076" cy="3870230"/>
          </a:xfrm>
        </p:grpSpPr>
        <p:grpSp>
          <p:nvGrpSpPr>
            <p:cNvPr id="36" name="Group 35"/>
            <p:cNvGrpSpPr/>
            <p:nvPr/>
          </p:nvGrpSpPr>
          <p:grpSpPr>
            <a:xfrm>
              <a:off x="977462" y="1780245"/>
              <a:ext cx="4903076" cy="3870230"/>
              <a:chOff x="2191407" y="1591059"/>
              <a:chExt cx="4903076" cy="3870230"/>
            </a:xfrm>
          </p:grpSpPr>
          <p:sp>
            <p:nvSpPr>
              <p:cNvPr id="15" name="Rounded Rectangle 14"/>
              <p:cNvSpPr/>
              <p:nvPr/>
            </p:nvSpPr>
            <p:spPr>
              <a:xfrm>
                <a:off x="2191407" y="1591059"/>
                <a:ext cx="4903076" cy="3870230"/>
              </a:xfrm>
              <a:prstGeom prst="roundRect">
                <a:avLst/>
              </a:prstGeom>
              <a:noFill/>
              <a:ln w="28575">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2497058" y="4717382"/>
                <a:ext cx="4086884" cy="636604"/>
                <a:chOff x="2497058" y="4717382"/>
                <a:chExt cx="4086884" cy="636604"/>
              </a:xfrm>
            </p:grpSpPr>
            <p:pic>
              <p:nvPicPr>
                <p:cNvPr id="21" name="Picture 20"/>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7058" y="4806087"/>
                  <a:ext cx="573991" cy="459193"/>
                </a:xfrm>
                <a:prstGeom prst="rect">
                  <a:avLst/>
                </a:prstGeom>
                <a:noFill/>
                <a:ln>
                  <a:noFill/>
                </a:ln>
              </p:spPr>
              <p:style>
                <a:lnRef idx="1">
                  <a:schemeClr val="accent1"/>
                </a:lnRef>
                <a:fillRef idx="3">
                  <a:schemeClr val="accent1"/>
                </a:fillRef>
                <a:effectRef idx="2">
                  <a:schemeClr val="accent1"/>
                </a:effectRef>
                <a:fontRef idx="minor">
                  <a:schemeClr val="lt1"/>
                </a:fontRef>
              </p:style>
            </p:pic>
            <p:pic>
              <p:nvPicPr>
                <p:cNvPr id="22" name="Picture 2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5947338" y="4717382"/>
                  <a:ext cx="636604" cy="636604"/>
                </a:xfrm>
                <a:prstGeom prst="rect">
                  <a:avLst/>
                </a:prstGeom>
              </p:spPr>
            </p:pic>
            <p:pic>
              <p:nvPicPr>
                <p:cNvPr id="23" name="Picture 22"/>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4350925" y="4925223"/>
                  <a:ext cx="1557179" cy="274791"/>
                </a:xfrm>
                <a:prstGeom prst="rect">
                  <a:avLst/>
                </a:prstGeom>
              </p:spPr>
            </p:pic>
          </p:grpSp>
        </p:grpSp>
        <p:pic>
          <p:nvPicPr>
            <p:cNvPr id="78" name="Picture 7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150264" y="5056926"/>
              <a:ext cx="740549" cy="404295"/>
            </a:xfrm>
            <a:prstGeom prst="rect">
              <a:avLst/>
            </a:prstGeom>
          </p:spPr>
        </p:pic>
      </p:grpSp>
    </p:spTree>
    <p:extLst>
      <p:ext uri="{BB962C8B-B14F-4D97-AF65-F5344CB8AC3E}">
        <p14:creationId xmlns:p14="http://schemas.microsoft.com/office/powerpoint/2010/main" val="11399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8" presetClass="entr" presetSubtype="3"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strips(upRight)">
                                      <p:cBhvr>
                                        <p:cTn id="13" dur="500"/>
                                        <p:tgtEl>
                                          <p:spTgt spid="7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childTnLst>
                          </p:cTn>
                        </p:par>
                        <p:par>
                          <p:cTn id="25" fill="hold">
                            <p:stCondLst>
                              <p:cond delay="500"/>
                            </p:stCondLst>
                            <p:childTnLst>
                              <p:par>
                                <p:cTn id="26" presetID="18" presetClass="entr" presetSubtype="3"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strips(upRight)">
                                      <p:cBhvr>
                                        <p:cTn id="28" dur="500"/>
                                        <p:tgtEl>
                                          <p:spTgt spid="7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childTnLst>
                          </p:cTn>
                        </p:par>
                        <p:par>
                          <p:cTn id="40" fill="hold">
                            <p:stCondLst>
                              <p:cond delay="500"/>
                            </p:stCondLst>
                            <p:childTnLst>
                              <p:par>
                                <p:cTn id="41" presetID="18" presetClass="entr" presetSubtype="6"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strips(downRight)">
                                      <p:cBhvr>
                                        <p:cTn id="43" dur="500"/>
                                        <p:tgtEl>
                                          <p:spTgt spid="7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childTnLst>
                          </p:cTn>
                        </p:par>
                        <p:par>
                          <p:cTn id="55" fill="hold">
                            <p:stCondLst>
                              <p:cond delay="500"/>
                            </p:stCondLst>
                            <p:childTnLst>
                              <p:par>
                                <p:cTn id="56" presetID="18" presetClass="entr" presetSubtype="6" fill="hold"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strips(downRight)">
                                      <p:cBhvr>
                                        <p:cTn id="58" dur="500"/>
                                        <p:tgtEl>
                                          <p:spTgt spid="7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5" grpId="0" animBg="1"/>
      <p:bldP spid="4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75070"/>
            <a:ext cx="7772400" cy="1362075"/>
          </a:xfrm>
        </p:spPr>
        <p:txBody>
          <a:bodyPr/>
          <a:lstStyle/>
          <a:p>
            <a:pPr algn="ctr"/>
            <a:r>
              <a:rPr lang="en-US" dirty="0" smtClean="0">
                <a:latin typeface="Helvetica"/>
                <a:cs typeface="Helvetica"/>
              </a:rPr>
              <a:t>Thank you</a:t>
            </a:r>
            <a:endParaRPr lang="en-US" dirty="0">
              <a:latin typeface="Helvetica"/>
              <a:cs typeface="Helvetica"/>
            </a:endParaRPr>
          </a:p>
        </p:txBody>
      </p:sp>
      <p:sp>
        <p:nvSpPr>
          <p:cNvPr id="4" name="Text Placeholder 3"/>
          <p:cNvSpPr>
            <a:spLocks noGrp="1"/>
          </p:cNvSpPr>
          <p:nvPr>
            <p:ph type="body" idx="1"/>
          </p:nvPr>
        </p:nvSpPr>
        <p:spPr>
          <a:xfrm>
            <a:off x="234264" y="1747138"/>
            <a:ext cx="8717085" cy="1500188"/>
          </a:xfrm>
        </p:spPr>
        <p:txBody>
          <a:bodyPr>
            <a:normAutofit/>
          </a:bodyPr>
          <a:lstStyle/>
          <a:p>
            <a:pPr algn="ctr"/>
            <a:r>
              <a:rPr lang="en-US" sz="3600" b="1" dirty="0" err="1" smtClean="0">
                <a:solidFill>
                  <a:schemeClr val="tx1"/>
                </a:solidFill>
                <a:latin typeface="Helvetica"/>
                <a:cs typeface="Helvetica"/>
              </a:rPr>
              <a:t>www.cs.duke.edu</a:t>
            </a:r>
            <a:r>
              <a:rPr lang="en-US" sz="3600" b="1" dirty="0" smtClean="0">
                <a:solidFill>
                  <a:schemeClr val="tx1"/>
                </a:solidFill>
                <a:latin typeface="Helvetica"/>
                <a:cs typeface="Helvetica"/>
              </a:rPr>
              <a:t>/~puneet</a:t>
            </a:r>
          </a:p>
          <a:p>
            <a:pPr algn="ctr"/>
            <a:endParaRPr lang="en-US" dirty="0">
              <a:solidFill>
                <a:schemeClr val="tx1"/>
              </a:solidFill>
              <a:latin typeface="Helvetica"/>
              <a:cs typeface="Helvetica"/>
            </a:endParaRPr>
          </a:p>
        </p:txBody>
      </p:sp>
      <p:grpSp>
        <p:nvGrpSpPr>
          <p:cNvPr id="15" name="Group 14"/>
          <p:cNvGrpSpPr/>
          <p:nvPr/>
        </p:nvGrpSpPr>
        <p:grpSpPr>
          <a:xfrm>
            <a:off x="2057398" y="4333240"/>
            <a:ext cx="5029200" cy="2279160"/>
            <a:chOff x="2057398" y="3824602"/>
            <a:chExt cx="5029200" cy="2279160"/>
          </a:xfrm>
        </p:grpSpPr>
        <p:grpSp>
          <p:nvGrpSpPr>
            <p:cNvPr id="9" name="Group 8"/>
            <p:cNvGrpSpPr/>
            <p:nvPr/>
          </p:nvGrpSpPr>
          <p:grpSpPr>
            <a:xfrm>
              <a:off x="2057398" y="3824602"/>
              <a:ext cx="2514600" cy="2258242"/>
              <a:chOff x="-38847" y="4432987"/>
              <a:chExt cx="2514600" cy="2258242"/>
            </a:xfrm>
          </p:grpSpPr>
          <p:pic>
            <p:nvPicPr>
              <p:cNvPr id="10" name="Picture 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751" b="5999"/>
              <a:stretch/>
            </p:blipFill>
            <p:spPr>
              <a:xfrm>
                <a:off x="761998" y="4432987"/>
                <a:ext cx="990601" cy="1434413"/>
              </a:xfrm>
              <a:prstGeom prst="rect">
                <a:avLst/>
              </a:prstGeom>
              <a:noFill/>
              <a:ln>
                <a:noFill/>
              </a:ln>
            </p:spPr>
          </p:pic>
          <p:sp>
            <p:nvSpPr>
              <p:cNvPr id="13" name="Rectangle 12"/>
              <p:cNvSpPr/>
              <p:nvPr/>
            </p:nvSpPr>
            <p:spPr>
              <a:xfrm>
                <a:off x="-38847" y="5952565"/>
                <a:ext cx="2514600" cy="738664"/>
              </a:xfrm>
              <a:prstGeom prst="rect">
                <a:avLst/>
              </a:prstGeom>
            </p:spPr>
            <p:txBody>
              <a:bodyPr wrap="square">
                <a:spAutoFit/>
              </a:bodyPr>
              <a:lstStyle/>
              <a:p>
                <a:pPr algn="ctr">
                  <a:buClr>
                    <a:srgbClr val="A6A6A6"/>
                  </a:buClr>
                  <a:buSzPct val="120000"/>
                  <a:buFont typeface="Wingdings" charset="0"/>
                  <a:buNone/>
                </a:pPr>
                <a:r>
                  <a:rPr lang="en-US" sz="1400" i="1" dirty="0" smtClean="0">
                    <a:latin typeface="Helvetica"/>
                    <a:cs typeface="Helvetica"/>
                  </a:rPr>
                  <a:t>Justin </a:t>
                </a:r>
                <a:r>
                  <a:rPr lang="en-US" sz="1400" i="1" dirty="0" err="1" smtClean="0">
                    <a:latin typeface="Helvetica"/>
                    <a:cs typeface="Helvetica"/>
                  </a:rPr>
                  <a:t>Manweiler</a:t>
                </a:r>
                <a:r>
                  <a:rPr lang="en-US" sz="1400" i="1" dirty="0" smtClean="0">
                    <a:latin typeface="Helvetica"/>
                    <a:cs typeface="Helvetica"/>
                  </a:rPr>
                  <a:t/>
                </a:r>
                <a:br>
                  <a:rPr lang="en-US" sz="1400" i="1" dirty="0" smtClean="0">
                    <a:latin typeface="Helvetica"/>
                    <a:cs typeface="Helvetica"/>
                  </a:rPr>
                </a:br>
                <a:r>
                  <a:rPr lang="en-US" sz="1400" i="1" dirty="0" smtClean="0">
                    <a:latin typeface="Helvetica"/>
                    <a:cs typeface="Helvetica"/>
                  </a:rPr>
                  <a:t>(Internship Mentor)</a:t>
                </a:r>
                <a:br>
                  <a:rPr lang="en-US" sz="1400" i="1" dirty="0" smtClean="0">
                    <a:latin typeface="Helvetica"/>
                    <a:cs typeface="Helvetica"/>
                  </a:rPr>
                </a:br>
                <a:r>
                  <a:rPr lang="en-US" sz="1400" i="1" dirty="0" smtClean="0">
                    <a:latin typeface="Helvetica"/>
                    <a:cs typeface="Helvetica"/>
                  </a:rPr>
                  <a:t>IBM T. J. Watson Research</a:t>
                </a:r>
                <a:endParaRPr lang="en-US" sz="1600" dirty="0">
                  <a:latin typeface="Helvetica"/>
                  <a:cs typeface="Helvetica"/>
                </a:endParaRPr>
              </a:p>
            </p:txBody>
          </p:sp>
        </p:grpSp>
        <p:sp>
          <p:nvSpPr>
            <p:cNvPr id="14" name="Rectangle 13"/>
            <p:cNvSpPr/>
            <p:nvPr/>
          </p:nvSpPr>
          <p:spPr>
            <a:xfrm>
              <a:off x="4571998" y="5365098"/>
              <a:ext cx="2514600" cy="738664"/>
            </a:xfrm>
            <a:prstGeom prst="rect">
              <a:avLst/>
            </a:prstGeom>
          </p:spPr>
          <p:txBody>
            <a:bodyPr wrap="square">
              <a:spAutoFit/>
            </a:bodyPr>
            <a:lstStyle/>
            <a:p>
              <a:pPr algn="ctr">
                <a:buClr>
                  <a:srgbClr val="A6A6A6"/>
                </a:buClr>
                <a:buSzPct val="120000"/>
                <a:buFont typeface="Wingdings" charset="0"/>
                <a:buNone/>
              </a:pPr>
              <a:r>
                <a:rPr lang="en-US" sz="1400" i="1" dirty="0" smtClean="0">
                  <a:latin typeface="Helvetica"/>
                  <a:cs typeface="Helvetica"/>
                </a:rPr>
                <a:t>Romit Roy Choudhury (Advisor)</a:t>
              </a:r>
              <a:br>
                <a:rPr lang="en-US" sz="1400" i="1" dirty="0" smtClean="0">
                  <a:latin typeface="Helvetica"/>
                  <a:cs typeface="Helvetica"/>
                </a:rPr>
              </a:br>
              <a:r>
                <a:rPr lang="en-US" sz="1400" i="1" dirty="0" smtClean="0">
                  <a:latin typeface="Helvetica"/>
                  <a:cs typeface="Helvetica"/>
                </a:rPr>
                <a:t>UIUC</a:t>
              </a:r>
              <a:endParaRPr lang="en-US" sz="1600" dirty="0">
                <a:latin typeface="Helvetica"/>
                <a:cs typeface="Helvetica"/>
              </a:endParaRPr>
            </a:p>
          </p:txBody>
        </p:sp>
      </p:grpSp>
      <p:sp>
        <p:nvSpPr>
          <p:cNvPr id="16" name="TextBox 15"/>
          <p:cNvSpPr txBox="1"/>
          <p:nvPr/>
        </p:nvSpPr>
        <p:spPr>
          <a:xfrm>
            <a:off x="3848844" y="3710784"/>
            <a:ext cx="1834757" cy="461665"/>
          </a:xfrm>
          <a:prstGeom prst="rect">
            <a:avLst/>
          </a:prstGeom>
          <a:noFill/>
        </p:spPr>
        <p:txBody>
          <a:bodyPr wrap="none" rtlCol="0">
            <a:spAutoFit/>
          </a:bodyPr>
          <a:lstStyle/>
          <a:p>
            <a:r>
              <a:rPr lang="en-US" sz="2400" b="1" i="1" dirty="0" smtClean="0">
                <a:latin typeface="Helvetica"/>
                <a:cs typeface="Helvetica"/>
              </a:rPr>
              <a:t>Joint Work</a:t>
            </a:r>
            <a:endParaRPr lang="en-US" sz="2400" b="1" i="1" dirty="0">
              <a:latin typeface="Helvetica"/>
              <a:cs typeface="Helvetica"/>
            </a:endParaRPr>
          </a:p>
        </p:txBody>
      </p:sp>
      <p:pic>
        <p:nvPicPr>
          <p:cNvPr id="17" name="Picture 16"/>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a:ext>
            </a:extLst>
          </a:blip>
          <a:srcRect l="10814" r="8882"/>
          <a:stretch/>
        </p:blipFill>
        <p:spPr>
          <a:xfrm>
            <a:off x="5304118" y="4333240"/>
            <a:ext cx="956235" cy="1434413"/>
          </a:xfrm>
          <a:prstGeom prst="rect">
            <a:avLst/>
          </a:prstGeom>
        </p:spPr>
      </p:pic>
    </p:spTree>
    <p:extLst>
      <p:ext uri="{BB962C8B-B14F-4D97-AF65-F5344CB8AC3E}">
        <p14:creationId xmlns:p14="http://schemas.microsoft.com/office/powerpoint/2010/main" val="30383435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D4FBB-8E65-7B4D-B837-2856490BFAE4}" type="slidenum">
              <a:rPr lang="en-US" smtClean="0"/>
              <a:t>57</a:t>
            </a:fld>
            <a:endParaRPr lang="en-US"/>
          </a:p>
        </p:txBody>
      </p:sp>
    </p:spTree>
    <p:extLst>
      <p:ext uri="{BB962C8B-B14F-4D97-AF65-F5344CB8AC3E}">
        <p14:creationId xmlns:p14="http://schemas.microsoft.com/office/powerpoint/2010/main" val="11645180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514" y="5641995"/>
            <a:ext cx="3175189" cy="1210562"/>
            <a:chOff x="76199" y="4871820"/>
            <a:chExt cx="3200399" cy="1605183"/>
          </a:xfrm>
          <a:solidFill>
            <a:schemeClr val="accent3"/>
          </a:solidFill>
        </p:grpSpPr>
        <p:grpSp>
          <p:nvGrpSpPr>
            <p:cNvPr id="11" name="Group 10"/>
            <p:cNvGrpSpPr/>
            <p:nvPr/>
          </p:nvGrpSpPr>
          <p:grpSpPr>
            <a:xfrm>
              <a:off x="76199" y="4871820"/>
              <a:ext cx="3200399" cy="1605183"/>
              <a:chOff x="1447799" y="4338420"/>
              <a:chExt cx="3809999" cy="1605183"/>
            </a:xfrm>
            <a:grpFill/>
          </p:grpSpPr>
          <p:sp>
            <p:nvSpPr>
              <p:cNvPr id="13" name="Cube 12"/>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4" name="Can 13"/>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5" name="Can 14"/>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6" name="Can 15"/>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7" name="Can 16"/>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8" name="Can 17"/>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9" name="Can 18"/>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0" name="Can 19"/>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1" name="Can 20"/>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12" name="Rectangle 11"/>
            <p:cNvSpPr/>
            <p:nvPr/>
          </p:nvSpPr>
          <p:spPr>
            <a:xfrm>
              <a:off x="76199" y="5369071"/>
              <a:ext cx="2874264" cy="1101887"/>
            </a:xfrm>
            <a:prstGeom prst="rect">
              <a:avLst/>
            </a:prstGeom>
            <a:grpFill/>
            <a:ln>
              <a:noFill/>
            </a:ln>
          </p:spPr>
          <p:txBody>
            <a:bodyPr wrap="square">
              <a:spAutoFit/>
            </a:bodyPr>
            <a:lstStyle/>
            <a:p>
              <a:pPr algn="ctr"/>
              <a:r>
                <a:rPr lang="en-US" sz="1600" dirty="0">
                  <a:solidFill>
                    <a:schemeClr val="bg1"/>
                  </a:solidFill>
                  <a:latin typeface="Helvetica"/>
                  <a:cs typeface="Helvetica"/>
                </a:rPr>
                <a:t>Sensor and </a:t>
              </a:r>
              <a:r>
                <a:rPr lang="en-US" sz="1600" dirty="0" err="1">
                  <a:solidFill>
                    <a:schemeClr val="bg1"/>
                  </a:solidFill>
                  <a:latin typeface="Helvetica"/>
                  <a:cs typeface="Helvetica"/>
                </a:rPr>
                <a:t>WiFi</a:t>
              </a:r>
              <a:r>
                <a:rPr lang="en-US" sz="1600" dirty="0">
                  <a:solidFill>
                    <a:schemeClr val="bg1"/>
                  </a:solidFill>
                  <a:latin typeface="Helvetica"/>
                  <a:cs typeface="Helvetica"/>
                </a:rPr>
                <a:t> Fusion for </a:t>
              </a:r>
              <a:r>
                <a:rPr lang="en-US" sz="1600" i="1" dirty="0">
                  <a:solidFill>
                    <a:schemeClr val="bg1"/>
                  </a:solidFill>
                  <a:latin typeface="Helvetica"/>
                  <a:cs typeface="Helvetica"/>
                </a:rPr>
                <a:t>fast and accurate</a:t>
              </a:r>
              <a:r>
                <a:rPr lang="en-US" sz="1600" dirty="0">
                  <a:solidFill>
                    <a:schemeClr val="bg1"/>
                  </a:solidFill>
                  <a:latin typeface="Helvetica"/>
                  <a:cs typeface="Helvetica"/>
                </a:rPr>
                <a:t> 3D reconstruction</a:t>
              </a:r>
            </a:p>
          </p:txBody>
        </p:sp>
      </p:grpSp>
      <p:sp>
        <p:nvSpPr>
          <p:cNvPr id="2" name="Title 1"/>
          <p:cNvSpPr>
            <a:spLocks noGrp="1"/>
          </p:cNvSpPr>
          <p:nvPr>
            <p:ph type="title"/>
          </p:nvPr>
        </p:nvSpPr>
        <p:spPr/>
        <p:txBody>
          <a:bodyPr/>
          <a:lstStyle/>
          <a:p>
            <a:r>
              <a:rPr lang="en-US" dirty="0" smtClean="0">
                <a:latin typeface="Helvetica"/>
                <a:cs typeface="Helvetica"/>
              </a:rPr>
              <a:t>Future Directions</a:t>
            </a:r>
            <a:endParaRPr lang="en-US" dirty="0">
              <a:latin typeface="Helvetica"/>
              <a:cs typeface="Helvetica"/>
            </a:endParaRPr>
          </a:p>
        </p:txBody>
      </p:sp>
      <p:pic>
        <p:nvPicPr>
          <p:cNvPr id="4" name="Picture 3"/>
          <p:cNvPicPr>
            <a:picLocks noChangeAspect="1"/>
          </p:cNvPicPr>
          <p:nvPr/>
        </p:nvPicPr>
        <p:blipFill>
          <a:blip r:embed="rId2"/>
          <a:stretch>
            <a:fillRect/>
          </a:stretch>
        </p:blipFill>
        <p:spPr>
          <a:xfrm>
            <a:off x="0" y="1676545"/>
            <a:ext cx="4327717" cy="2450571"/>
          </a:xfrm>
          <a:prstGeom prst="rect">
            <a:avLst/>
          </a:prstGeom>
        </p:spPr>
      </p:pic>
      <p:sp>
        <p:nvSpPr>
          <p:cNvPr id="6" name="TextBox 5"/>
          <p:cNvSpPr txBox="1"/>
          <p:nvPr/>
        </p:nvSpPr>
        <p:spPr>
          <a:xfrm>
            <a:off x="4463343" y="1557017"/>
            <a:ext cx="4512665" cy="2769989"/>
          </a:xfrm>
          <a:prstGeom prst="rect">
            <a:avLst/>
          </a:prstGeom>
          <a:noFill/>
        </p:spPr>
        <p:txBody>
          <a:bodyPr wrap="square" rtlCol="0">
            <a:spAutoFit/>
          </a:bodyPr>
          <a:lstStyle/>
          <a:p>
            <a:r>
              <a:rPr lang="en-US" sz="2400" b="1" dirty="0" smtClean="0">
                <a:latin typeface="Helvetica"/>
                <a:cs typeface="Helvetica"/>
              </a:rPr>
              <a:t>Logical Mapping for Indoors</a:t>
            </a:r>
            <a:br>
              <a:rPr lang="en-US" sz="2400" b="1" dirty="0" smtClean="0">
                <a:latin typeface="Helvetica"/>
                <a:cs typeface="Helvetica"/>
              </a:rPr>
            </a:br>
            <a:endParaRPr lang="en-US" sz="2400" b="1" dirty="0" smtClean="0">
              <a:latin typeface="Helvetica"/>
              <a:cs typeface="Helvetica"/>
            </a:endParaRPr>
          </a:p>
          <a:p>
            <a:pPr marL="285750" indent="-285750">
              <a:buFont typeface="Arial"/>
              <a:buChar char="•"/>
            </a:pPr>
            <a:r>
              <a:rPr lang="en-US" dirty="0" smtClean="0">
                <a:latin typeface="Helvetica"/>
                <a:cs typeface="Helvetica"/>
              </a:rPr>
              <a:t>Indoor localization is “almost” mainstream</a:t>
            </a:r>
            <a:br>
              <a:rPr lang="en-US" dirty="0" smtClean="0">
                <a:latin typeface="Helvetica"/>
                <a:cs typeface="Helvetica"/>
              </a:rPr>
            </a:br>
            <a:endParaRPr lang="en-US" dirty="0" smtClean="0">
              <a:latin typeface="Helvetica"/>
              <a:cs typeface="Helvetica"/>
            </a:endParaRPr>
          </a:p>
          <a:p>
            <a:pPr marL="285750" indent="-285750">
              <a:buFont typeface="Arial"/>
              <a:buChar char="•"/>
            </a:pPr>
            <a:r>
              <a:rPr lang="en-US" dirty="0" smtClean="0">
                <a:latin typeface="Helvetica"/>
                <a:cs typeface="Helvetica"/>
              </a:rPr>
              <a:t>The next </a:t>
            </a:r>
            <a:r>
              <a:rPr lang="en-US" i="1" dirty="0" smtClean="0">
                <a:latin typeface="Helvetica"/>
                <a:cs typeface="Helvetica"/>
              </a:rPr>
              <a:t>big challenge </a:t>
            </a:r>
            <a:r>
              <a:rPr lang="en-US" dirty="0" smtClean="0">
                <a:latin typeface="Helvetica"/>
                <a:cs typeface="Helvetica"/>
              </a:rPr>
              <a:t>is to generate indoor maps at a massive scale</a:t>
            </a:r>
          </a:p>
          <a:p>
            <a:pPr marL="285750" indent="-285750">
              <a:buFont typeface="Arial"/>
              <a:buChar char="•"/>
            </a:pPr>
            <a:endParaRPr lang="en-US" dirty="0">
              <a:latin typeface="Helvetica"/>
              <a:cs typeface="Helvetica"/>
            </a:endParaRPr>
          </a:p>
          <a:p>
            <a:pPr marL="285750" indent="-285750">
              <a:buFont typeface="Arial"/>
              <a:buChar char="•"/>
            </a:pPr>
            <a:r>
              <a:rPr lang="en-US" dirty="0" smtClean="0">
                <a:latin typeface="Helvetica"/>
                <a:cs typeface="Helvetica"/>
              </a:rPr>
              <a:t>Intuition derived from</a:t>
            </a:r>
            <a:endParaRPr lang="en-US" b="1" i="1" dirty="0">
              <a:latin typeface="Helvetica"/>
              <a:cs typeface="Helvetica"/>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33869" y="3849567"/>
            <a:ext cx="1842139" cy="555098"/>
          </a:xfrm>
          <a:prstGeom prst="rect">
            <a:avLst/>
          </a:prstGeom>
        </p:spPr>
      </p:pic>
      <p:grpSp>
        <p:nvGrpSpPr>
          <p:cNvPr id="22" name="Group 21"/>
          <p:cNvGrpSpPr/>
          <p:nvPr/>
        </p:nvGrpSpPr>
        <p:grpSpPr>
          <a:xfrm>
            <a:off x="2990439" y="5645646"/>
            <a:ext cx="3175189" cy="1210562"/>
            <a:chOff x="76199" y="4871820"/>
            <a:chExt cx="3200399" cy="1605183"/>
          </a:xfrm>
          <a:solidFill>
            <a:schemeClr val="accent4"/>
          </a:solidFill>
        </p:grpSpPr>
        <p:grpSp>
          <p:nvGrpSpPr>
            <p:cNvPr id="23" name="Group 22"/>
            <p:cNvGrpSpPr/>
            <p:nvPr/>
          </p:nvGrpSpPr>
          <p:grpSpPr>
            <a:xfrm>
              <a:off x="76199" y="4871820"/>
              <a:ext cx="3200399" cy="1605183"/>
              <a:chOff x="1447799" y="4338420"/>
              <a:chExt cx="3809999" cy="1605183"/>
            </a:xfrm>
            <a:grpFill/>
          </p:grpSpPr>
          <p:sp>
            <p:nvSpPr>
              <p:cNvPr id="25" name="Cube 24"/>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6" name="Can 25"/>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7" name="Can 26"/>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8" name="Can 27"/>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9" name="Can 28"/>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0" name="Can 29"/>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1" name="Can 30"/>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2" name="Can 31"/>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3" name="Can 32"/>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24" name="Rectangle 23"/>
            <p:cNvSpPr/>
            <p:nvPr/>
          </p:nvSpPr>
          <p:spPr>
            <a:xfrm>
              <a:off x="100690" y="5611566"/>
              <a:ext cx="2836305" cy="691265"/>
            </a:xfrm>
            <a:prstGeom prst="rect">
              <a:avLst/>
            </a:prstGeom>
            <a:grpFill/>
            <a:ln>
              <a:noFill/>
            </a:ln>
          </p:spPr>
          <p:txBody>
            <a:bodyPr wrap="square">
              <a:spAutoFit/>
            </a:bodyPr>
            <a:lstStyle/>
            <a:p>
              <a:pPr algn="ctr"/>
              <a:r>
                <a:rPr lang="en-US" sz="1600" dirty="0">
                  <a:solidFill>
                    <a:schemeClr val="bg1"/>
                  </a:solidFill>
                  <a:latin typeface="Helvetica"/>
                  <a:cs typeface="Helvetica"/>
                </a:rPr>
                <a:t>3D Mapping using crowdsourcing </a:t>
              </a:r>
            </a:p>
          </p:txBody>
        </p:sp>
      </p:grpSp>
      <p:sp>
        <p:nvSpPr>
          <p:cNvPr id="5" name="Slide Number Placeholder 4"/>
          <p:cNvSpPr>
            <a:spLocks noGrp="1"/>
          </p:cNvSpPr>
          <p:nvPr>
            <p:ph type="sldNum" sz="quarter" idx="12"/>
          </p:nvPr>
        </p:nvSpPr>
        <p:spPr/>
        <p:txBody>
          <a:bodyPr/>
          <a:lstStyle/>
          <a:p>
            <a:fld id="{208D4FBB-8E65-7B4D-B837-2856490BFAE4}" type="slidenum">
              <a:rPr lang="en-US" smtClean="0"/>
              <a:t>58</a:t>
            </a:fld>
            <a:endParaRPr lang="en-US"/>
          </a:p>
        </p:txBody>
      </p:sp>
      <p:grpSp>
        <p:nvGrpSpPr>
          <p:cNvPr id="34" name="Group 33"/>
          <p:cNvGrpSpPr/>
          <p:nvPr/>
        </p:nvGrpSpPr>
        <p:grpSpPr>
          <a:xfrm>
            <a:off x="5874212" y="5645645"/>
            <a:ext cx="3175192" cy="1210563"/>
            <a:chOff x="76199" y="4871820"/>
            <a:chExt cx="3200399" cy="1605183"/>
          </a:xfrm>
          <a:solidFill>
            <a:schemeClr val="accent2"/>
          </a:solidFill>
        </p:grpSpPr>
        <p:grpSp>
          <p:nvGrpSpPr>
            <p:cNvPr id="35" name="Group 34"/>
            <p:cNvGrpSpPr/>
            <p:nvPr/>
          </p:nvGrpSpPr>
          <p:grpSpPr>
            <a:xfrm>
              <a:off x="76199" y="4871820"/>
              <a:ext cx="3200399" cy="1605183"/>
              <a:chOff x="1447799" y="4338420"/>
              <a:chExt cx="3809999" cy="1605183"/>
            </a:xfrm>
            <a:grpFill/>
          </p:grpSpPr>
          <p:sp>
            <p:nvSpPr>
              <p:cNvPr id="37" name="Cube 36"/>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8" name="Can 37"/>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9" name="Can 38"/>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0" name="Can 39"/>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1" name="Can 40"/>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2" name="Can 41"/>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3" name="Can 42"/>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4" name="Can 43"/>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5" name="Can 44"/>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36" name="Rectangle 35"/>
            <p:cNvSpPr/>
            <p:nvPr/>
          </p:nvSpPr>
          <p:spPr>
            <a:xfrm>
              <a:off x="100690" y="5611566"/>
              <a:ext cx="2836305" cy="691265"/>
            </a:xfrm>
            <a:prstGeom prst="rect">
              <a:avLst/>
            </a:prstGeom>
            <a:grpFill/>
            <a:ln>
              <a:noFill/>
            </a:ln>
          </p:spPr>
          <p:txBody>
            <a:bodyPr wrap="square">
              <a:spAutoFit/>
            </a:bodyPr>
            <a:lstStyle/>
            <a:p>
              <a:pPr algn="ctr"/>
              <a:r>
                <a:rPr lang="en-US" sz="1600" i="1" dirty="0">
                  <a:solidFill>
                    <a:schemeClr val="bg1"/>
                  </a:solidFill>
                  <a:latin typeface="Helvetica"/>
                  <a:cs typeface="Helvetica"/>
                </a:rPr>
                <a:t>logical location </a:t>
              </a:r>
              <a:r>
                <a:rPr lang="en-US" sz="1600" dirty="0">
                  <a:solidFill>
                    <a:schemeClr val="bg1"/>
                  </a:solidFill>
                  <a:latin typeface="Helvetica"/>
                  <a:cs typeface="Helvetica"/>
                </a:rPr>
                <a:t>assignment in vision generated maps</a:t>
              </a:r>
            </a:p>
          </p:txBody>
        </p:sp>
      </p:grpSp>
    </p:spTree>
    <p:extLst>
      <p:ext uri="{BB962C8B-B14F-4D97-AF65-F5344CB8AC3E}">
        <p14:creationId xmlns:p14="http://schemas.microsoft.com/office/powerpoint/2010/main" val="345611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Future Directions</a:t>
            </a:r>
            <a:endParaRPr lang="en-US" dirty="0">
              <a:latin typeface="Helvetica"/>
              <a:cs typeface="Helvetica"/>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600201"/>
            <a:ext cx="4298435" cy="2983830"/>
          </a:xfrm>
          <a:prstGeom prst="rect">
            <a:avLst/>
          </a:prstGeom>
        </p:spPr>
      </p:pic>
      <p:sp>
        <p:nvSpPr>
          <p:cNvPr id="7" name="Rectangle 6"/>
          <p:cNvSpPr/>
          <p:nvPr/>
        </p:nvSpPr>
        <p:spPr>
          <a:xfrm>
            <a:off x="4431364" y="1526227"/>
            <a:ext cx="4687976" cy="2954655"/>
          </a:xfrm>
          <a:prstGeom prst="rect">
            <a:avLst/>
          </a:prstGeom>
        </p:spPr>
        <p:txBody>
          <a:bodyPr wrap="square">
            <a:spAutoFit/>
          </a:bodyPr>
          <a:lstStyle/>
          <a:p>
            <a:r>
              <a:rPr lang="en-US" sz="2400" b="1" dirty="0" smtClean="0">
                <a:latin typeface="Helvetica"/>
                <a:cs typeface="Helvetica"/>
              </a:rPr>
              <a:t>Software Defined Toys</a:t>
            </a:r>
          </a:p>
          <a:p>
            <a:pPr marL="285750" indent="-285750">
              <a:buFont typeface="Arial"/>
              <a:buChar char="•"/>
            </a:pPr>
            <a:r>
              <a:rPr lang="en-US" dirty="0" smtClean="0">
                <a:latin typeface="Helvetica"/>
                <a:cs typeface="Helvetica"/>
              </a:rPr>
              <a:t>Parents complain about kids watching </a:t>
            </a:r>
            <a:r>
              <a:rPr lang="en-US" i="1" dirty="0" smtClean="0">
                <a:latin typeface="Helvetica"/>
                <a:cs typeface="Helvetica"/>
              </a:rPr>
              <a:t>excessive television</a:t>
            </a:r>
            <a:r>
              <a:rPr lang="en-US" dirty="0" smtClean="0">
                <a:latin typeface="Helvetica"/>
                <a:cs typeface="Helvetica"/>
              </a:rPr>
              <a:t/>
            </a:r>
            <a:br>
              <a:rPr lang="en-US" dirty="0" smtClean="0">
                <a:latin typeface="Helvetica"/>
                <a:cs typeface="Helvetica"/>
              </a:rPr>
            </a:br>
            <a:endParaRPr lang="en-US" dirty="0" smtClean="0">
              <a:latin typeface="Helvetica"/>
              <a:cs typeface="Helvetica"/>
            </a:endParaRPr>
          </a:p>
          <a:p>
            <a:pPr marL="285750" indent="-285750">
              <a:buFont typeface="Arial"/>
              <a:buChar char="•"/>
            </a:pPr>
            <a:r>
              <a:rPr lang="en-US" dirty="0" smtClean="0">
                <a:latin typeface="Helvetica"/>
                <a:cs typeface="Helvetica"/>
              </a:rPr>
              <a:t>Avoid side effects: </a:t>
            </a:r>
            <a:r>
              <a:rPr lang="en-US" i="1" dirty="0">
                <a:latin typeface="Helvetica"/>
                <a:cs typeface="Helvetica"/>
              </a:rPr>
              <a:t>v</a:t>
            </a:r>
            <a:r>
              <a:rPr lang="en-US" i="1" dirty="0" smtClean="0">
                <a:latin typeface="Helvetica"/>
                <a:cs typeface="Helvetica"/>
              </a:rPr>
              <a:t>iolent behavior, bad food habits, less creative, health issues</a:t>
            </a:r>
          </a:p>
          <a:p>
            <a:pPr marL="285750" indent="-285750">
              <a:buFont typeface="Arial"/>
              <a:buChar char="•"/>
            </a:pPr>
            <a:endParaRPr lang="en-US" dirty="0">
              <a:latin typeface="Helvetica"/>
              <a:cs typeface="Helvetica"/>
            </a:endParaRPr>
          </a:p>
          <a:p>
            <a:pPr marL="285750" indent="-285750">
              <a:buFont typeface="Arial"/>
              <a:buChar char="•"/>
            </a:pPr>
            <a:r>
              <a:rPr lang="en-US" dirty="0" smtClean="0">
                <a:latin typeface="Helvetica"/>
                <a:cs typeface="Helvetica"/>
              </a:rPr>
              <a:t>Increasing similar trend toward </a:t>
            </a:r>
            <a:r>
              <a:rPr lang="en-US" i="1" dirty="0" smtClean="0">
                <a:latin typeface="Helvetica"/>
                <a:cs typeface="Helvetica"/>
              </a:rPr>
              <a:t>phones and tablets</a:t>
            </a:r>
          </a:p>
          <a:p>
            <a:pPr marL="285750" indent="-285750">
              <a:buFont typeface="Arial"/>
              <a:buChar char="•"/>
            </a:pPr>
            <a:endParaRPr lang="en-US" dirty="0">
              <a:latin typeface="Helvetica"/>
              <a:cs typeface="Helvetica"/>
            </a:endParaRPr>
          </a:p>
        </p:txBody>
      </p:sp>
      <p:grpSp>
        <p:nvGrpSpPr>
          <p:cNvPr id="23" name="Group 22"/>
          <p:cNvGrpSpPr/>
          <p:nvPr/>
        </p:nvGrpSpPr>
        <p:grpSpPr>
          <a:xfrm>
            <a:off x="560625" y="5534428"/>
            <a:ext cx="3561650" cy="1357901"/>
            <a:chOff x="76199" y="4871820"/>
            <a:chExt cx="3200399" cy="1605183"/>
          </a:xfrm>
          <a:solidFill>
            <a:schemeClr val="accent3"/>
          </a:solidFill>
        </p:grpSpPr>
        <p:grpSp>
          <p:nvGrpSpPr>
            <p:cNvPr id="24" name="Group 23"/>
            <p:cNvGrpSpPr/>
            <p:nvPr/>
          </p:nvGrpSpPr>
          <p:grpSpPr>
            <a:xfrm>
              <a:off x="76199" y="4871820"/>
              <a:ext cx="3200399" cy="1605183"/>
              <a:chOff x="1447799" y="4338420"/>
              <a:chExt cx="3809999" cy="1605183"/>
            </a:xfrm>
            <a:grpFill/>
          </p:grpSpPr>
          <p:sp>
            <p:nvSpPr>
              <p:cNvPr id="26" name="Cube 25"/>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7" name="Can 26"/>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8" name="Can 27"/>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9" name="Can 28"/>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0" name="Can 29"/>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1" name="Can 30"/>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2" name="Can 31"/>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3" name="Can 32"/>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4" name="Can 33"/>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25" name="Rectangle 24"/>
            <p:cNvSpPr/>
            <p:nvPr/>
          </p:nvSpPr>
          <p:spPr>
            <a:xfrm>
              <a:off x="100690" y="5460238"/>
              <a:ext cx="2836305" cy="982324"/>
            </a:xfrm>
            <a:prstGeom prst="rect">
              <a:avLst/>
            </a:prstGeom>
            <a:grpFill/>
            <a:ln>
              <a:noFill/>
            </a:ln>
          </p:spPr>
          <p:txBody>
            <a:bodyPr wrap="square">
              <a:spAutoFit/>
            </a:bodyPr>
            <a:lstStyle/>
            <a:p>
              <a:pPr algn="ctr"/>
              <a:r>
                <a:rPr lang="en-US" sz="1600" dirty="0" smtClean="0">
                  <a:solidFill>
                    <a:schemeClr val="bg1"/>
                  </a:solidFill>
                  <a:latin typeface="Helvetica"/>
                  <a:cs typeface="Helvetica"/>
                </a:rPr>
                <a:t>How to </a:t>
              </a:r>
              <a:r>
                <a:rPr lang="en-US" sz="1600" i="1" dirty="0" smtClean="0">
                  <a:solidFill>
                    <a:schemeClr val="bg1"/>
                  </a:solidFill>
                  <a:latin typeface="Helvetica"/>
                  <a:cs typeface="Helvetica"/>
                </a:rPr>
                <a:t>keep </a:t>
              </a:r>
              <a:r>
                <a:rPr lang="en-US" sz="1600" i="1" dirty="0">
                  <a:solidFill>
                    <a:schemeClr val="bg1"/>
                  </a:solidFill>
                  <a:latin typeface="Helvetica"/>
                  <a:cs typeface="Helvetica"/>
                </a:rPr>
                <a:t>kids away </a:t>
              </a:r>
              <a:r>
                <a:rPr lang="en-US" sz="1600" dirty="0">
                  <a:solidFill>
                    <a:schemeClr val="bg1"/>
                  </a:solidFill>
                  <a:latin typeface="Helvetica"/>
                  <a:cs typeface="Helvetica"/>
                </a:rPr>
                <a:t>from phone/tablets yet, keep them </a:t>
              </a:r>
              <a:r>
                <a:rPr lang="en-US" sz="1600" i="1" dirty="0">
                  <a:solidFill>
                    <a:schemeClr val="bg1"/>
                  </a:solidFill>
                  <a:latin typeface="Helvetica"/>
                  <a:cs typeface="Helvetica"/>
                </a:rPr>
                <a:t>engaged in activities</a:t>
              </a:r>
            </a:p>
          </p:txBody>
        </p:sp>
      </p:grpSp>
      <p:grpSp>
        <p:nvGrpSpPr>
          <p:cNvPr id="35" name="Group 34"/>
          <p:cNvGrpSpPr/>
          <p:nvPr/>
        </p:nvGrpSpPr>
        <p:grpSpPr>
          <a:xfrm>
            <a:off x="5353718" y="5500099"/>
            <a:ext cx="3561650" cy="1357901"/>
            <a:chOff x="76199" y="4871820"/>
            <a:chExt cx="3200399" cy="1605183"/>
          </a:xfrm>
          <a:solidFill>
            <a:schemeClr val="accent2"/>
          </a:solidFill>
        </p:grpSpPr>
        <p:grpSp>
          <p:nvGrpSpPr>
            <p:cNvPr id="36" name="Group 35"/>
            <p:cNvGrpSpPr/>
            <p:nvPr/>
          </p:nvGrpSpPr>
          <p:grpSpPr>
            <a:xfrm>
              <a:off x="76199" y="4871820"/>
              <a:ext cx="3200399" cy="1605183"/>
              <a:chOff x="1447799" y="4338420"/>
              <a:chExt cx="3809999" cy="1605183"/>
            </a:xfrm>
            <a:grpFill/>
          </p:grpSpPr>
          <p:sp>
            <p:nvSpPr>
              <p:cNvPr id="38" name="Cube 37"/>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39" name="Can 38"/>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0" name="Can 39"/>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1" name="Can 40"/>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2" name="Can 41"/>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3" name="Can 42"/>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4" name="Can 43"/>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5" name="Can 44"/>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46" name="Can 45"/>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37" name="Rectangle 36"/>
            <p:cNvSpPr/>
            <p:nvPr/>
          </p:nvSpPr>
          <p:spPr>
            <a:xfrm>
              <a:off x="100690" y="5481856"/>
              <a:ext cx="2836305" cy="982324"/>
            </a:xfrm>
            <a:prstGeom prst="rect">
              <a:avLst/>
            </a:prstGeom>
            <a:grpFill/>
            <a:ln>
              <a:noFill/>
            </a:ln>
          </p:spPr>
          <p:txBody>
            <a:bodyPr wrap="square">
              <a:spAutoFit/>
            </a:bodyPr>
            <a:lstStyle/>
            <a:p>
              <a:pPr algn="ctr"/>
              <a:r>
                <a:rPr lang="en-US" sz="1600" dirty="0">
                  <a:solidFill>
                    <a:schemeClr val="bg1"/>
                  </a:solidFill>
                  <a:latin typeface="Helvetica"/>
                  <a:cs typeface="Helvetica"/>
                </a:rPr>
                <a:t>Combining reaction sensing and activity recognition with </a:t>
              </a:r>
              <a:r>
                <a:rPr lang="en-US" sz="1600" i="1" dirty="0">
                  <a:solidFill>
                    <a:schemeClr val="bg1"/>
                  </a:solidFill>
                  <a:latin typeface="Helvetica"/>
                  <a:cs typeface="Helvetica"/>
                </a:rPr>
                <a:t>video watching</a:t>
              </a:r>
              <a:r>
                <a:rPr lang="en-US" sz="1600" dirty="0">
                  <a:solidFill>
                    <a:schemeClr val="bg1"/>
                  </a:solidFill>
                  <a:latin typeface="Helvetica"/>
                  <a:cs typeface="Helvetica"/>
                </a:rPr>
                <a:t>  </a:t>
              </a:r>
              <a:endParaRPr lang="en-US" sz="1600" b="1" i="1" dirty="0">
                <a:solidFill>
                  <a:schemeClr val="bg1"/>
                </a:solidFill>
                <a:latin typeface="Helvetica"/>
                <a:cs typeface="Helvetica"/>
              </a:endParaRPr>
            </a:p>
          </p:txBody>
        </p:sp>
      </p:grpSp>
      <p:grpSp>
        <p:nvGrpSpPr>
          <p:cNvPr id="10" name="Group 9"/>
          <p:cNvGrpSpPr/>
          <p:nvPr/>
        </p:nvGrpSpPr>
        <p:grpSpPr>
          <a:xfrm>
            <a:off x="2851483" y="4621710"/>
            <a:ext cx="3577827" cy="1357903"/>
            <a:chOff x="61663" y="4871820"/>
            <a:chExt cx="3214935" cy="1605183"/>
          </a:xfrm>
          <a:solidFill>
            <a:schemeClr val="accent4"/>
          </a:solidFill>
        </p:grpSpPr>
        <p:grpSp>
          <p:nvGrpSpPr>
            <p:cNvPr id="12" name="Group 11"/>
            <p:cNvGrpSpPr/>
            <p:nvPr/>
          </p:nvGrpSpPr>
          <p:grpSpPr>
            <a:xfrm>
              <a:off x="76199" y="4871820"/>
              <a:ext cx="3200399" cy="1605183"/>
              <a:chOff x="1447799" y="4338420"/>
              <a:chExt cx="3809999" cy="1605183"/>
            </a:xfrm>
            <a:grpFill/>
          </p:grpSpPr>
          <p:sp>
            <p:nvSpPr>
              <p:cNvPr id="14" name="Cube 13"/>
              <p:cNvSpPr/>
              <p:nvPr/>
            </p:nvSpPr>
            <p:spPr>
              <a:xfrm>
                <a:off x="1447799" y="4495803"/>
                <a:ext cx="3809999" cy="1447800"/>
              </a:xfrm>
              <a:prstGeom prst="cube">
                <a:avLst>
                  <a:gd name="adj" fmla="val 25819"/>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5" name="Can 14"/>
              <p:cNvSpPr/>
              <p:nvPr/>
            </p:nvSpPr>
            <p:spPr>
              <a:xfrm>
                <a:off x="1895733"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6" name="Can 15"/>
              <p:cNvSpPr/>
              <p:nvPr/>
            </p:nvSpPr>
            <p:spPr>
              <a:xfrm>
                <a:off x="165764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7" name="Can 16"/>
              <p:cNvSpPr/>
              <p:nvPr/>
            </p:nvSpPr>
            <p:spPr>
              <a:xfrm>
                <a:off x="2717800" y="434340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8" name="Can 17"/>
              <p:cNvSpPr/>
              <p:nvPr/>
            </p:nvSpPr>
            <p:spPr>
              <a:xfrm>
                <a:off x="2495840" y="453639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19" name="Can 18"/>
              <p:cNvSpPr/>
              <p:nvPr/>
            </p:nvSpPr>
            <p:spPr>
              <a:xfrm>
                <a:off x="3619305"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0" name="Can 19"/>
              <p:cNvSpPr/>
              <p:nvPr/>
            </p:nvSpPr>
            <p:spPr>
              <a:xfrm>
                <a:off x="3349730"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1" name="Can 20"/>
              <p:cNvSpPr/>
              <p:nvPr/>
            </p:nvSpPr>
            <p:spPr>
              <a:xfrm>
                <a:off x="4532086" y="4338420"/>
                <a:ext cx="549924"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sp>
            <p:nvSpPr>
              <p:cNvPr id="22" name="Can 21"/>
              <p:cNvSpPr/>
              <p:nvPr/>
            </p:nvSpPr>
            <p:spPr>
              <a:xfrm>
                <a:off x="4259943" y="4531410"/>
                <a:ext cx="609600" cy="304800"/>
              </a:xfrm>
              <a:prstGeom prst="can">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Helvetica" charset="0"/>
                  <a:ea typeface="Helvetica" charset="0"/>
                  <a:cs typeface="Helvetica" charset="0"/>
                </a:endParaRPr>
              </a:p>
            </p:txBody>
          </p:sp>
        </p:grpSp>
        <p:sp>
          <p:nvSpPr>
            <p:cNvPr id="13" name="Rectangle 12"/>
            <p:cNvSpPr/>
            <p:nvPr/>
          </p:nvSpPr>
          <p:spPr>
            <a:xfrm>
              <a:off x="61663" y="5482144"/>
              <a:ext cx="2836305" cy="982325"/>
            </a:xfrm>
            <a:prstGeom prst="rect">
              <a:avLst/>
            </a:prstGeom>
            <a:grpFill/>
            <a:ln>
              <a:noFill/>
            </a:ln>
          </p:spPr>
          <p:txBody>
            <a:bodyPr wrap="square">
              <a:spAutoFit/>
            </a:bodyPr>
            <a:lstStyle/>
            <a:p>
              <a:pPr algn="ctr"/>
              <a:r>
                <a:rPr lang="en-US" sz="1600" dirty="0">
                  <a:solidFill>
                    <a:schemeClr val="bg1"/>
                  </a:solidFill>
                  <a:latin typeface="Helvetica"/>
                  <a:cs typeface="Helvetica"/>
                </a:rPr>
                <a:t>Merging television watching experience with </a:t>
              </a:r>
              <a:r>
                <a:rPr lang="en-US" sz="1600" i="1" dirty="0">
                  <a:solidFill>
                    <a:schemeClr val="bg1"/>
                  </a:solidFill>
                  <a:latin typeface="Helvetica"/>
                  <a:cs typeface="Helvetica"/>
                </a:rPr>
                <a:t>software defined toys</a:t>
              </a:r>
            </a:p>
          </p:txBody>
        </p:sp>
      </p:grpSp>
      <p:sp>
        <p:nvSpPr>
          <p:cNvPr id="3" name="Slide Number Placeholder 2"/>
          <p:cNvSpPr>
            <a:spLocks noGrp="1"/>
          </p:cNvSpPr>
          <p:nvPr>
            <p:ph type="sldNum" sz="quarter" idx="12"/>
          </p:nvPr>
        </p:nvSpPr>
        <p:spPr/>
        <p:txBody>
          <a:bodyPr/>
          <a:lstStyle/>
          <a:p>
            <a:fld id="{208D4FBB-8E65-7B4D-B837-2856490BFAE4}" type="slidenum">
              <a:rPr lang="en-US" smtClean="0"/>
              <a:t>59</a:t>
            </a:fld>
            <a:endParaRPr lang="en-US"/>
          </a:p>
        </p:txBody>
      </p:sp>
    </p:spTree>
    <p:extLst>
      <p:ext uri="{BB962C8B-B14F-4D97-AF65-F5344CB8AC3E}">
        <p14:creationId xmlns:p14="http://schemas.microsoft.com/office/powerpoint/2010/main" val="102449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a:stretch/>
        </p:blipFill>
        <p:spPr>
          <a:xfrm>
            <a:off x="0" y="-35171"/>
            <a:ext cx="9144000" cy="6945931"/>
          </a:xfrm>
          <a:prstGeom prst="rect">
            <a:avLst/>
          </a:prstGeom>
        </p:spPr>
      </p:pic>
      <p:sp>
        <p:nvSpPr>
          <p:cNvPr id="2" name="Title 1"/>
          <p:cNvSpPr>
            <a:spLocks noGrp="1"/>
          </p:cNvSpPr>
          <p:nvPr>
            <p:ph type="title"/>
          </p:nvPr>
        </p:nvSpPr>
        <p:spPr>
          <a:xfrm>
            <a:off x="3722921" y="2918121"/>
            <a:ext cx="1698157" cy="1362075"/>
          </a:xfrm>
        </p:spPr>
        <p:txBody>
          <a:bodyPr/>
          <a:lstStyle/>
          <a:p>
            <a:r>
              <a:rPr lang="en-US" dirty="0" smtClean="0">
                <a:latin typeface="Helvetica" charset="0"/>
                <a:ea typeface="Helvetica" charset="0"/>
                <a:cs typeface="Helvetica" charset="0"/>
              </a:rPr>
              <a:t>Why?</a:t>
            </a:r>
            <a:endParaRPr lang="en-US" dirty="0">
              <a:latin typeface="Helvetica" charset="0"/>
              <a:ea typeface="Helvetica" charset="0"/>
              <a:cs typeface="Helvetica" charset="0"/>
            </a:endParaRPr>
          </a:p>
        </p:txBody>
      </p:sp>
      <p:sp>
        <p:nvSpPr>
          <p:cNvPr id="5" name="TextBox 4"/>
          <p:cNvSpPr txBox="1"/>
          <p:nvPr/>
        </p:nvSpPr>
        <p:spPr>
          <a:xfrm flipH="1">
            <a:off x="0" y="2918121"/>
            <a:ext cx="9144000" cy="646331"/>
          </a:xfrm>
          <a:prstGeom prst="rect">
            <a:avLst/>
          </a:prstGeom>
          <a:noFill/>
        </p:spPr>
        <p:txBody>
          <a:bodyPr wrap="square" rtlCol="0">
            <a:spAutoFit/>
          </a:bodyPr>
          <a:lstStyle/>
          <a:p>
            <a:pPr algn="ctr"/>
            <a:r>
              <a:rPr lang="en-US" sz="3600" dirty="0">
                <a:latin typeface="Helvetica" charset="0"/>
                <a:ea typeface="Helvetica" charset="0"/>
                <a:cs typeface="Helvetica" charset="0"/>
              </a:rPr>
              <a:t>Need to understand today’s </a:t>
            </a:r>
            <a:r>
              <a:rPr lang="en-US" sz="3600" dirty="0" smtClean="0">
                <a:latin typeface="Helvetica" charset="0"/>
                <a:ea typeface="Helvetica" charset="0"/>
                <a:cs typeface="Helvetica" charset="0"/>
              </a:rPr>
              <a:t>approaches</a:t>
            </a:r>
            <a:endParaRPr lang="en-US" sz="3600" dirty="0">
              <a:latin typeface="Helvetica" charset="0"/>
              <a:ea typeface="Helvetica" charset="0"/>
              <a:cs typeface="Helvetica" charset="0"/>
            </a:endParaRPr>
          </a:p>
        </p:txBody>
      </p:sp>
      <p:sp>
        <p:nvSpPr>
          <p:cNvPr id="6" name="TextBox 5"/>
          <p:cNvSpPr txBox="1"/>
          <p:nvPr/>
        </p:nvSpPr>
        <p:spPr>
          <a:xfrm flipH="1">
            <a:off x="424539" y="3795447"/>
            <a:ext cx="3722921" cy="523220"/>
          </a:xfrm>
          <a:prstGeom prst="rect">
            <a:avLst/>
          </a:prstGeom>
          <a:noFill/>
        </p:spPr>
        <p:txBody>
          <a:bodyPr wrap="square" rtlCol="0">
            <a:spAutoFit/>
          </a:bodyPr>
          <a:lstStyle/>
          <a:p>
            <a:pPr algn="ctr"/>
            <a:r>
              <a:rPr lang="en-US" sz="2800" dirty="0" smtClean="0">
                <a:latin typeface="Helvetica" charset="0"/>
                <a:ea typeface="Helvetica" charset="0"/>
                <a:cs typeface="Helvetica" charset="0"/>
              </a:rPr>
              <a:t>Vision</a:t>
            </a:r>
            <a:endParaRPr lang="en-US" sz="2800" dirty="0">
              <a:latin typeface="Helvetica" charset="0"/>
              <a:ea typeface="Helvetica" charset="0"/>
              <a:cs typeface="Helvetica" charset="0"/>
            </a:endParaRPr>
          </a:p>
        </p:txBody>
      </p:sp>
      <p:sp>
        <p:nvSpPr>
          <p:cNvPr id="7" name="TextBox 6"/>
          <p:cNvSpPr txBox="1"/>
          <p:nvPr/>
        </p:nvSpPr>
        <p:spPr>
          <a:xfrm flipH="1">
            <a:off x="4143631" y="3795447"/>
            <a:ext cx="3722921" cy="523220"/>
          </a:xfrm>
          <a:prstGeom prst="rect">
            <a:avLst/>
          </a:prstGeom>
          <a:noFill/>
        </p:spPr>
        <p:txBody>
          <a:bodyPr wrap="square" rtlCol="0">
            <a:spAutoFit/>
          </a:bodyPr>
          <a:lstStyle/>
          <a:p>
            <a:pPr algn="ctr"/>
            <a:r>
              <a:rPr lang="en-US" sz="2800" dirty="0" smtClean="0">
                <a:latin typeface="Helvetica" charset="0"/>
                <a:ea typeface="Helvetica" charset="0"/>
                <a:cs typeface="Helvetica" charset="0"/>
              </a:rPr>
              <a:t>Sensing</a:t>
            </a:r>
            <a:endParaRPr lang="en-US" sz="2800" dirty="0">
              <a:latin typeface="Helvetica" charset="0"/>
              <a:ea typeface="Helvetica" charset="0"/>
              <a:cs typeface="Helvetica" charset="0"/>
            </a:endParaRPr>
          </a:p>
        </p:txBody>
      </p:sp>
      <p:sp>
        <p:nvSpPr>
          <p:cNvPr id="9" name="Rectangle 8"/>
          <p:cNvSpPr/>
          <p:nvPr/>
        </p:nvSpPr>
        <p:spPr>
          <a:xfrm>
            <a:off x="0" y="5910195"/>
            <a:ext cx="9144000" cy="677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smtClean="0">
                <a:latin typeface="Helvetica" charset="0"/>
                <a:ea typeface="Helvetica" charset="0"/>
                <a:cs typeface="Helvetica" charset="0"/>
              </a:rPr>
              <a:t>Both necessary but not sufficient</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7078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27847 " pathEditMode="relative" ptsTypes="AA">
                                      <p:cBhvr>
                                        <p:cTn id="6" dur="1000" fill="hold"/>
                                        <p:tgtEl>
                                          <p:spTgt spid="2"/>
                                        </p:tgtEl>
                                        <p:attrNameLst>
                                          <p:attrName>ppt_x</p:attrName>
                                          <p:attrName>ppt_y</p:attrName>
                                        </p:attrNameLst>
                                      </p:cBhvr>
                                    </p:animMotion>
                                  </p:childTnLst>
                                </p:cTn>
                              </p:par>
                              <p:par>
                                <p:cTn id="7" presetID="2" presetClass="entr" presetSubtype="4"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000" fill="hold"/>
                                        <p:tgtEl>
                                          <p:spTgt spid="5"/>
                                        </p:tgtEl>
                                        <p:attrNameLst>
                                          <p:attrName>ppt_x</p:attrName>
                                        </p:attrNameLst>
                                      </p:cBhvr>
                                      <p:tavLst>
                                        <p:tav tm="0">
                                          <p:val>
                                            <p:strVal val="#ppt_x"/>
                                          </p:val>
                                        </p:tav>
                                        <p:tav tm="100000">
                                          <p:val>
                                            <p:strVal val="#ppt_x"/>
                                          </p:val>
                                        </p:tav>
                                      </p:tavLst>
                                    </p:anim>
                                    <p:anim calcmode="lin" valueType="num">
                                      <p:cBhvr additive="base">
                                        <p:cTn id="10"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Helvetica" charset="0"/>
                <a:ea typeface="Helvetica" charset="0"/>
                <a:cs typeface="Helvetica" charset="0"/>
              </a:rPr>
              <a:t>Why vision ALONE not SUFFICIENT?</a:t>
            </a:r>
            <a:endParaRPr lang="en-US" sz="3600" dirty="0">
              <a:latin typeface="Helvetica" charset="0"/>
              <a:ea typeface="Helvetica" charset="0"/>
              <a:cs typeface="Helvetica" charset="0"/>
            </a:endParaRPr>
          </a:p>
        </p:txBody>
      </p:sp>
    </p:spTree>
    <p:extLst>
      <p:ext uri="{BB962C8B-B14F-4D97-AF65-F5344CB8AC3E}">
        <p14:creationId xmlns:p14="http://schemas.microsoft.com/office/powerpoint/2010/main" val="148190723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rot="670986">
            <a:off x="1073938" y="3723463"/>
            <a:ext cx="1426961" cy="1562959"/>
            <a:chOff x="2645202" y="3005490"/>
            <a:chExt cx="1346056" cy="1474343"/>
          </a:xfrm>
        </p:grpSpPr>
        <p:cxnSp>
          <p:nvCxnSpPr>
            <p:cNvPr id="40" name="Straight Connector 39"/>
            <p:cNvCxnSpPr/>
            <p:nvPr/>
          </p:nvCxnSpPr>
          <p:spPr>
            <a:xfrm>
              <a:off x="2645203" y="3005490"/>
              <a:ext cx="136319" cy="147434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2781523" y="3833775"/>
              <a:ext cx="1209735" cy="646058"/>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H="1">
              <a:off x="2781523" y="3477420"/>
              <a:ext cx="1115150" cy="100241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H="1" flipV="1">
              <a:off x="3044713" y="3005490"/>
              <a:ext cx="851959" cy="471930"/>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flipH="1">
              <a:off x="2781522" y="3005490"/>
              <a:ext cx="263191" cy="1461312"/>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H="1" flipV="1">
              <a:off x="2645202" y="3005492"/>
              <a:ext cx="1346054" cy="828283"/>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flipH="1">
              <a:off x="2645202" y="3005490"/>
              <a:ext cx="399511" cy="0"/>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3896671" y="3477420"/>
              <a:ext cx="94585" cy="356355"/>
            </a:xfrm>
            <a:prstGeom prst="line">
              <a:avLst/>
            </a:prstGeom>
            <a:ln w="12700" cap="flat" cmpd="sng" algn="ctr">
              <a:solidFill>
                <a:srgbClr val="BFBFBF"/>
              </a:solidFill>
              <a:prstDash val="solid"/>
              <a:roun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sp>
        <p:nvSpPr>
          <p:cNvPr id="11" name="TextBox 10"/>
          <p:cNvSpPr txBox="1"/>
          <p:nvPr/>
        </p:nvSpPr>
        <p:spPr>
          <a:xfrm>
            <a:off x="3005922" y="5861763"/>
            <a:ext cx="2706305" cy="338554"/>
          </a:xfrm>
          <a:prstGeom prst="rect">
            <a:avLst/>
          </a:prstGeom>
          <a:noFill/>
        </p:spPr>
        <p:txBody>
          <a:bodyPr wrap="square" rtlCol="0">
            <a:spAutoFit/>
          </a:bodyPr>
          <a:lstStyle/>
          <a:p>
            <a:pPr algn="ctr"/>
            <a:r>
              <a:rPr lang="en-US" sz="1600" dirty="0" smtClean="0">
                <a:latin typeface="Helvetica"/>
                <a:cs typeface="Helvetica"/>
              </a:rPr>
              <a:t>Image Database</a:t>
            </a:r>
            <a:endParaRPr lang="en-US" sz="1600" dirty="0">
              <a:latin typeface="Helvetica"/>
              <a:cs typeface="Helvetica"/>
            </a:endParaRPr>
          </a:p>
        </p:txBody>
      </p:sp>
      <p:cxnSp>
        <p:nvCxnSpPr>
          <p:cNvPr id="49" name="Straight Arrow Connector 48"/>
          <p:cNvCxnSpPr/>
          <p:nvPr/>
        </p:nvCxnSpPr>
        <p:spPr>
          <a:xfrm flipV="1">
            <a:off x="2202710" y="5204844"/>
            <a:ext cx="1569469" cy="325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164248" y="5309090"/>
            <a:ext cx="1577465" cy="1054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2869858" y="1858305"/>
            <a:ext cx="1491485" cy="1891984"/>
            <a:chOff x="5832261" y="2822246"/>
            <a:chExt cx="975992" cy="1238069"/>
          </a:xfrm>
        </p:grpSpPr>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sp>
        <p:nvSpPr>
          <p:cNvPr id="35" name="TextBox 34"/>
          <p:cNvSpPr txBox="1"/>
          <p:nvPr/>
        </p:nvSpPr>
        <p:spPr>
          <a:xfrm>
            <a:off x="2667278" y="5333563"/>
            <a:ext cx="935167" cy="246221"/>
          </a:xfrm>
          <a:prstGeom prst="rect">
            <a:avLst/>
          </a:prstGeom>
          <a:noFill/>
        </p:spPr>
        <p:txBody>
          <a:bodyPr wrap="square" rtlCol="0">
            <a:spAutoFit/>
          </a:bodyPr>
          <a:lstStyle/>
          <a:p>
            <a:pPr algn="ctr"/>
            <a:r>
              <a:rPr lang="en-US" sz="1000" dirty="0" smtClean="0">
                <a:latin typeface="Helvetica"/>
                <a:cs typeface="Helvetica"/>
              </a:rPr>
              <a:t>Botanist</a:t>
            </a:r>
            <a:endParaRPr lang="en-US" sz="1000" dirty="0">
              <a:latin typeface="Helvetica"/>
              <a:cs typeface="Helvetica"/>
            </a:endParaRPr>
          </a:p>
        </p:txBody>
      </p:sp>
      <p:grpSp>
        <p:nvGrpSpPr>
          <p:cNvPr id="9" name="Group 8"/>
          <p:cNvGrpSpPr/>
          <p:nvPr/>
        </p:nvGrpSpPr>
        <p:grpSpPr>
          <a:xfrm>
            <a:off x="2729656" y="4610508"/>
            <a:ext cx="530009" cy="564784"/>
            <a:chOff x="6354117" y="3785136"/>
            <a:chExt cx="530009" cy="564784"/>
          </a:xfrm>
        </p:grpSpPr>
        <p:grpSp>
          <p:nvGrpSpPr>
            <p:cNvPr id="36" name="Group 35"/>
            <p:cNvGrpSpPr/>
            <p:nvPr/>
          </p:nvGrpSpPr>
          <p:grpSpPr>
            <a:xfrm>
              <a:off x="6354117" y="3863318"/>
              <a:ext cx="383597" cy="486602"/>
              <a:chOff x="5832261" y="2822246"/>
              <a:chExt cx="975992" cy="1238069"/>
            </a:xfrm>
          </p:grpSpPr>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38" name="Picture 3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grpSp>
          <p:nvGrpSpPr>
            <p:cNvPr id="43" name="Group 42"/>
            <p:cNvGrpSpPr/>
            <p:nvPr/>
          </p:nvGrpSpPr>
          <p:grpSpPr>
            <a:xfrm>
              <a:off x="6427323" y="3840663"/>
              <a:ext cx="383597" cy="486602"/>
              <a:chOff x="5832261" y="2822246"/>
              <a:chExt cx="975992" cy="1238069"/>
            </a:xfrm>
          </p:grpSpPr>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grpSp>
          <p:nvGrpSpPr>
            <p:cNvPr id="26" name="Group 25"/>
            <p:cNvGrpSpPr/>
            <p:nvPr/>
          </p:nvGrpSpPr>
          <p:grpSpPr>
            <a:xfrm>
              <a:off x="6500529" y="3785136"/>
              <a:ext cx="383597" cy="486602"/>
              <a:chOff x="5832261" y="2822246"/>
              <a:chExt cx="975992" cy="1238069"/>
            </a:xfrm>
          </p:grpSpPr>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flipH="1">
                <a:off x="5832261" y="2822246"/>
                <a:ext cx="975992" cy="1238069"/>
              </a:xfrm>
              <a:prstGeom prst="rect">
                <a:avLst/>
              </a:prstGeom>
            </p:spPr>
          </p:pic>
        </p:grpSp>
      </p:grpSp>
      <p:grpSp>
        <p:nvGrpSpPr>
          <p:cNvPr id="28" name="Group 27"/>
          <p:cNvGrpSpPr/>
          <p:nvPr/>
        </p:nvGrpSpPr>
        <p:grpSpPr>
          <a:xfrm>
            <a:off x="107578" y="4707189"/>
            <a:ext cx="1942139" cy="1029333"/>
            <a:chOff x="3268383" y="3795871"/>
            <a:chExt cx="1942139" cy="1029333"/>
          </a:xfrm>
        </p:grpSpPr>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3268383" y="3795871"/>
              <a:ext cx="1942139" cy="1029333"/>
            </a:xfrm>
            <a:prstGeom prst="rect">
              <a:avLst/>
            </a:prstGeom>
            <a:effectLst/>
          </p:spPr>
        </p:pic>
        <p:grpSp>
          <p:nvGrpSpPr>
            <p:cNvPr id="30" name="Group 29"/>
            <p:cNvGrpSpPr/>
            <p:nvPr/>
          </p:nvGrpSpPr>
          <p:grpSpPr>
            <a:xfrm>
              <a:off x="3946957" y="3896974"/>
              <a:ext cx="573792" cy="727870"/>
              <a:chOff x="5832261" y="2846934"/>
              <a:chExt cx="975992" cy="1238069"/>
            </a:xfrm>
          </p:grpSpPr>
          <p:pic>
            <p:nvPicPr>
              <p:cNvPr id="32" name="Picture 3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07982" y="2941473"/>
                <a:ext cx="828106" cy="1061202"/>
              </a:xfrm>
              <a:prstGeom prst="rect">
                <a:avLst/>
              </a:prstGeom>
            </p:spPr>
          </p:pic>
          <p:pic>
            <p:nvPicPr>
              <p:cNvPr id="33" name="Picture 3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flipH="1">
                <a:off x="5832261" y="2846934"/>
                <a:ext cx="975992" cy="1238069"/>
              </a:xfrm>
              <a:prstGeom prst="rect">
                <a:avLst/>
              </a:prstGeom>
            </p:spPr>
          </p:pic>
        </p:grpSp>
        <p:sp>
          <p:nvSpPr>
            <p:cNvPr id="31" name="TextBox 30"/>
            <p:cNvSpPr txBox="1"/>
            <p:nvPr/>
          </p:nvSpPr>
          <p:spPr>
            <a:xfrm flipH="1">
              <a:off x="3914892" y="4549193"/>
              <a:ext cx="637921" cy="246221"/>
            </a:xfrm>
            <a:prstGeom prst="rect">
              <a:avLst/>
            </a:prstGeom>
            <a:noFill/>
          </p:spPr>
          <p:txBody>
            <a:bodyPr wrap="square" rtlCol="0">
              <a:spAutoFit/>
            </a:bodyPr>
            <a:lstStyle/>
            <a:p>
              <a:r>
                <a:rPr lang="en-US" sz="1000" i="1" dirty="0" smtClean="0"/>
                <a:t>Botanist</a:t>
              </a:r>
              <a:endParaRPr lang="en-US" sz="1000" dirty="0"/>
            </a:p>
          </p:txBody>
        </p:sp>
      </p:grpSp>
      <p:pic>
        <p:nvPicPr>
          <p:cNvPr id="3" name="Picture 2"/>
          <p:cNvPicPr>
            <a:picLocks noChangeAspect="1"/>
          </p:cNvPicPr>
          <p:nvPr/>
        </p:nvPicPr>
        <p:blipFill>
          <a:blip r:embed="rId10"/>
          <a:stretch>
            <a:fillRect/>
          </a:stretch>
        </p:blipFill>
        <p:spPr>
          <a:xfrm>
            <a:off x="3675651" y="4518373"/>
            <a:ext cx="1366848" cy="1366848"/>
          </a:xfrm>
          <a:prstGeom prst="rect">
            <a:avLst/>
          </a:prstGeom>
        </p:spPr>
      </p:pic>
      <p:sp>
        <p:nvSpPr>
          <p:cNvPr id="2" name="Slide Number Placeholder 1"/>
          <p:cNvSpPr>
            <a:spLocks noGrp="1"/>
          </p:cNvSpPr>
          <p:nvPr>
            <p:ph type="sldNum" sz="quarter" idx="12"/>
          </p:nvPr>
        </p:nvSpPr>
        <p:spPr/>
        <p:txBody>
          <a:bodyPr/>
          <a:lstStyle/>
          <a:p>
            <a:fld id="{208D4FBB-8E65-7B4D-B837-2856490BFAE4}" type="slidenum">
              <a:rPr lang="en-US" smtClean="0"/>
              <a:t>8</a:t>
            </a:fld>
            <a:endParaRPr lang="en-US" dirty="0"/>
          </a:p>
        </p:txBody>
      </p:sp>
      <p:sp>
        <p:nvSpPr>
          <p:cNvPr id="54" name="TextBox 53"/>
          <p:cNvSpPr txBox="1"/>
          <p:nvPr/>
        </p:nvSpPr>
        <p:spPr>
          <a:xfrm flipH="1">
            <a:off x="-2" y="-24451"/>
            <a:ext cx="4816910" cy="523220"/>
          </a:xfrm>
          <a:prstGeom prst="rect">
            <a:avLst/>
          </a:prstGeom>
          <a:solidFill>
            <a:schemeClr val="accent3"/>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Vision</a:t>
            </a:r>
            <a:endParaRPr lang="en-US" sz="2800" dirty="0">
              <a:solidFill>
                <a:schemeClr val="bg1"/>
              </a:solidFill>
              <a:latin typeface="Helvetica" charset="0"/>
              <a:ea typeface="Helvetica" charset="0"/>
              <a:cs typeface="Helvetica" charset="0"/>
            </a:endParaRPr>
          </a:p>
        </p:txBody>
      </p:sp>
      <p:sp>
        <p:nvSpPr>
          <p:cNvPr id="55" name="TextBox 54"/>
          <p:cNvSpPr txBox="1"/>
          <p:nvPr/>
        </p:nvSpPr>
        <p:spPr>
          <a:xfrm flipH="1">
            <a:off x="4705966" y="-24450"/>
            <a:ext cx="4438032" cy="523220"/>
          </a:xfrm>
          <a:prstGeom prst="rect">
            <a:avLst/>
          </a:prstGeom>
          <a:solidFill>
            <a:schemeClr val="bg1">
              <a:lumMod val="65000"/>
            </a:schemeClr>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Sensing</a:t>
            </a:r>
            <a:endParaRPr lang="en-US" sz="2800" dirty="0">
              <a:solidFill>
                <a:schemeClr val="bg1"/>
              </a:solidFill>
              <a:latin typeface="Helvetica" charset="0"/>
              <a:ea typeface="Helvetica" charset="0"/>
              <a:cs typeface="Helvetica" charset="0"/>
            </a:endParaRPr>
          </a:p>
        </p:txBody>
      </p:sp>
      <p:sp>
        <p:nvSpPr>
          <p:cNvPr id="56" name="TextBox 55"/>
          <p:cNvSpPr txBox="1"/>
          <p:nvPr/>
        </p:nvSpPr>
        <p:spPr>
          <a:xfrm>
            <a:off x="5202490" y="3158890"/>
            <a:ext cx="3444984" cy="646331"/>
          </a:xfrm>
          <a:prstGeom prst="rect">
            <a:avLst/>
          </a:prstGeom>
          <a:solidFill>
            <a:schemeClr val="accent1"/>
          </a:solidFill>
        </p:spPr>
        <p:txBody>
          <a:bodyPr wrap="square" rtlCol="0">
            <a:spAutoFit/>
          </a:bodyPr>
          <a:lstStyle/>
          <a:p>
            <a:pPr algn="ctr"/>
            <a:r>
              <a:rPr lang="en-US" dirty="0" smtClean="0">
                <a:solidFill>
                  <a:schemeClr val="bg1"/>
                </a:solidFill>
                <a:latin typeface="Helvetica" charset="0"/>
                <a:ea typeface="Helvetica" charset="0"/>
                <a:cs typeface="Helvetica" charset="0"/>
              </a:rPr>
              <a:t>Needs multiple views of the same object to train a model</a:t>
            </a:r>
            <a:endParaRPr lang="en-US" dirty="0">
              <a:solidFill>
                <a:schemeClr val="bg1"/>
              </a:solidFill>
              <a:latin typeface="Helvetica" charset="0"/>
              <a:ea typeface="Helvetica" charset="0"/>
              <a:cs typeface="Helvetica" charset="0"/>
            </a:endParaRPr>
          </a:p>
        </p:txBody>
      </p:sp>
      <p:sp>
        <p:nvSpPr>
          <p:cNvPr id="57" name="TextBox 56"/>
          <p:cNvSpPr txBox="1"/>
          <p:nvPr/>
        </p:nvSpPr>
        <p:spPr>
          <a:xfrm>
            <a:off x="5202490" y="2389756"/>
            <a:ext cx="3444984" cy="646331"/>
          </a:xfrm>
          <a:prstGeom prst="rect">
            <a:avLst/>
          </a:prstGeom>
          <a:solidFill>
            <a:schemeClr val="accent1">
              <a:lumMod val="75000"/>
            </a:schemeClr>
          </a:solidFill>
        </p:spPr>
        <p:txBody>
          <a:bodyPr wrap="square" rtlCol="0">
            <a:spAutoFit/>
          </a:bodyPr>
          <a:lstStyle/>
          <a:p>
            <a:pPr algn="ctr"/>
            <a:r>
              <a:rPr lang="en-US" dirty="0" smtClean="0">
                <a:solidFill>
                  <a:schemeClr val="bg1"/>
                </a:solidFill>
                <a:latin typeface="Helvetica" charset="0"/>
                <a:ea typeface="Helvetica" charset="0"/>
                <a:cs typeface="Helvetica" charset="0"/>
              </a:rPr>
              <a:t>Requires feature matching to existing database</a:t>
            </a:r>
            <a:endParaRPr lang="en-US" dirty="0">
              <a:solidFill>
                <a:schemeClr val="bg1"/>
              </a:solidFill>
              <a:latin typeface="Helvetica" charset="0"/>
              <a:ea typeface="Helvetica" charset="0"/>
              <a:cs typeface="Helvetica" charset="0"/>
            </a:endParaRPr>
          </a:p>
        </p:txBody>
      </p:sp>
      <p:sp>
        <p:nvSpPr>
          <p:cNvPr id="69" name="TextBox 68"/>
          <p:cNvSpPr txBox="1"/>
          <p:nvPr/>
        </p:nvSpPr>
        <p:spPr>
          <a:xfrm>
            <a:off x="5241816" y="3964177"/>
            <a:ext cx="3444984" cy="646331"/>
          </a:xfrm>
          <a:prstGeom prst="rect">
            <a:avLst/>
          </a:prstGeom>
          <a:solidFill>
            <a:schemeClr val="accent2">
              <a:lumMod val="60000"/>
              <a:lumOff val="40000"/>
            </a:schemeClr>
          </a:solidFill>
        </p:spPr>
        <p:txBody>
          <a:bodyPr wrap="square" rtlCol="0">
            <a:spAutoFit/>
          </a:bodyPr>
          <a:lstStyle/>
          <a:p>
            <a:pPr algn="ctr"/>
            <a:r>
              <a:rPr lang="en-US" dirty="0" smtClean="0">
                <a:solidFill>
                  <a:schemeClr val="bg1"/>
                </a:solidFill>
                <a:latin typeface="Helvetica" charset="0"/>
                <a:ea typeface="Helvetica" charset="0"/>
                <a:cs typeface="Helvetica" charset="0"/>
              </a:rPr>
              <a:t>Adding new objects require significant effort</a:t>
            </a:r>
            <a:endParaRPr lang="en-US" dirty="0">
              <a:solidFill>
                <a:schemeClr val="bg1"/>
              </a:solidFill>
              <a:latin typeface="Helvetica" charset="0"/>
              <a:ea typeface="Helvetica" charset="0"/>
              <a:cs typeface="Helvetica" charset="0"/>
            </a:endParaRPr>
          </a:p>
        </p:txBody>
      </p:sp>
      <p:sp>
        <p:nvSpPr>
          <p:cNvPr id="70" name="TextBox 69"/>
          <p:cNvSpPr txBox="1"/>
          <p:nvPr/>
        </p:nvSpPr>
        <p:spPr>
          <a:xfrm>
            <a:off x="5202490" y="1620622"/>
            <a:ext cx="3444984" cy="646331"/>
          </a:xfrm>
          <a:prstGeom prst="rect">
            <a:avLst/>
          </a:prstGeom>
          <a:solidFill>
            <a:schemeClr val="accent1">
              <a:lumMod val="50000"/>
            </a:schemeClr>
          </a:solidFill>
        </p:spPr>
        <p:txBody>
          <a:bodyPr wrap="square" rtlCol="0">
            <a:spAutoFit/>
          </a:bodyPr>
          <a:lstStyle/>
          <a:p>
            <a:pPr algn="ctr"/>
            <a:r>
              <a:rPr lang="en-US" dirty="0" smtClean="0">
                <a:solidFill>
                  <a:schemeClr val="bg1"/>
                </a:solidFill>
                <a:latin typeface="Helvetica" charset="0"/>
                <a:ea typeface="Helvetica" charset="0"/>
                <a:cs typeface="Helvetica" charset="0"/>
              </a:rPr>
              <a:t>Requires per frame feature extraction</a:t>
            </a:r>
            <a:endParaRPr lang="en-US" dirty="0">
              <a:solidFill>
                <a:schemeClr val="bg1"/>
              </a:solidFill>
              <a:latin typeface="Helvetica" charset="0"/>
              <a:ea typeface="Helvetica" charset="0"/>
              <a:cs typeface="Helvetica" charset="0"/>
            </a:endParaRPr>
          </a:p>
        </p:txBody>
      </p:sp>
      <p:pic>
        <p:nvPicPr>
          <p:cNvPr id="4" name="Picture 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3185" y="6216386"/>
            <a:ext cx="1140647" cy="641614"/>
          </a:xfrm>
          <a:prstGeom prst="rect">
            <a:avLst/>
          </a:prstGeom>
        </p:spPr>
      </p:pic>
      <p:pic>
        <p:nvPicPr>
          <p:cNvPr id="6" name="Picture 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578" y="6230086"/>
            <a:ext cx="617656" cy="617656"/>
          </a:xfrm>
          <a:prstGeom prst="rect">
            <a:avLst/>
          </a:prstGeom>
        </p:spPr>
      </p:pic>
      <p:sp>
        <p:nvSpPr>
          <p:cNvPr id="53" name="TextBox 52"/>
          <p:cNvSpPr txBox="1"/>
          <p:nvPr/>
        </p:nvSpPr>
        <p:spPr>
          <a:xfrm>
            <a:off x="5241816" y="4733310"/>
            <a:ext cx="3444984" cy="646331"/>
          </a:xfrm>
          <a:prstGeom prst="rect">
            <a:avLst/>
          </a:prstGeom>
          <a:solidFill>
            <a:schemeClr val="accent1"/>
          </a:solidFill>
        </p:spPr>
        <p:txBody>
          <a:bodyPr wrap="square" rtlCol="0">
            <a:spAutoFit/>
          </a:bodyPr>
          <a:lstStyle/>
          <a:p>
            <a:pPr algn="ctr"/>
            <a:r>
              <a:rPr lang="en-US" dirty="0" smtClean="0">
                <a:solidFill>
                  <a:schemeClr val="bg1"/>
                </a:solidFill>
                <a:latin typeface="Helvetica" charset="0"/>
                <a:ea typeface="Helvetica" charset="0"/>
                <a:cs typeface="Helvetica" charset="0"/>
              </a:rPr>
              <a:t>Can’t distinguish similar looking objects or patterns</a:t>
            </a: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6085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par>
                                <p:cTn id="25" presetID="22" presetClass="entr" presetSubtype="2"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righ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wipe(left)">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56" grpId="0" animBg="1"/>
      <p:bldP spid="57" grpId="0" animBg="1"/>
      <p:bldP spid="69" grpId="0" animBg="1"/>
      <p:bldP spid="70"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2087479885"/>
              </p:ext>
            </p:extLst>
          </p:nvPr>
        </p:nvGraphicFramePr>
        <p:xfrm>
          <a:off x="0" y="3207065"/>
          <a:ext cx="9144000" cy="41322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1110980456"/>
              </p:ext>
            </p:extLst>
          </p:nvPr>
        </p:nvGraphicFramePr>
        <p:xfrm>
          <a:off x="0" y="523493"/>
          <a:ext cx="9144000" cy="2747207"/>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p:cNvSpPr/>
          <p:nvPr/>
        </p:nvSpPr>
        <p:spPr>
          <a:xfrm>
            <a:off x="6733081" y="1022585"/>
            <a:ext cx="1953719" cy="1967152"/>
          </a:xfrm>
          <a:prstGeom prst="rect">
            <a:avLst/>
          </a:prstGeom>
          <a:solidFill>
            <a:schemeClr val="tx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1" name="TextBox 20"/>
          <p:cNvSpPr txBox="1"/>
          <p:nvPr/>
        </p:nvSpPr>
        <p:spPr>
          <a:xfrm>
            <a:off x="6733081" y="2281850"/>
            <a:ext cx="1953719" cy="707886"/>
          </a:xfrm>
          <a:prstGeom prst="rect">
            <a:avLst/>
          </a:prstGeom>
          <a:solidFill>
            <a:schemeClr val="accent3"/>
          </a:solidFill>
          <a:ln>
            <a:noFill/>
          </a:ln>
        </p:spPr>
        <p:txBody>
          <a:bodyPr wrap="square" rtlCol="0">
            <a:spAutoFit/>
          </a:bodyPr>
          <a:lstStyle/>
          <a:p>
            <a:pPr algn="ctr"/>
            <a:r>
              <a:rPr lang="en-US" sz="2000" dirty="0" smtClean="0">
                <a:solidFill>
                  <a:schemeClr val="bg1"/>
                </a:solidFill>
                <a:latin typeface="Helvetica"/>
                <a:cs typeface="Helvetica"/>
              </a:rPr>
              <a:t>Accuracy is important</a:t>
            </a:r>
            <a:endParaRPr lang="en-US" sz="2000" dirty="0">
              <a:solidFill>
                <a:schemeClr val="bg1"/>
              </a:solidFill>
              <a:latin typeface="Helvetica"/>
              <a:cs typeface="Helvetica"/>
            </a:endParaRPr>
          </a:p>
        </p:txBody>
      </p:sp>
      <p:sp>
        <p:nvSpPr>
          <p:cNvPr id="15" name="Rectangle 14"/>
          <p:cNvSpPr/>
          <p:nvPr/>
        </p:nvSpPr>
        <p:spPr>
          <a:xfrm>
            <a:off x="-12360" y="6155130"/>
            <a:ext cx="9156359" cy="733723"/>
          </a:xfrm>
          <a:prstGeom prst="rect">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latin typeface="Helvetica"/>
                <a:cs typeface="Helvetica"/>
              </a:rPr>
              <a:t>Accurate Algorithms are Slow</a:t>
            </a:r>
          </a:p>
        </p:txBody>
      </p:sp>
      <p:sp>
        <p:nvSpPr>
          <p:cNvPr id="16" name="Rectangle 15"/>
          <p:cNvSpPr/>
          <p:nvPr/>
        </p:nvSpPr>
        <p:spPr>
          <a:xfrm>
            <a:off x="6733081" y="3365056"/>
            <a:ext cx="1953719" cy="1904309"/>
          </a:xfrm>
          <a:prstGeom prst="rect">
            <a:avLst/>
          </a:prstGeom>
          <a:solidFill>
            <a:schemeClr val="tx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7" name="TextBox 16"/>
          <p:cNvSpPr txBox="1"/>
          <p:nvPr/>
        </p:nvSpPr>
        <p:spPr>
          <a:xfrm>
            <a:off x="6733081" y="4561479"/>
            <a:ext cx="1953719" cy="707886"/>
          </a:xfrm>
          <a:prstGeom prst="rect">
            <a:avLst/>
          </a:prstGeom>
          <a:solidFill>
            <a:schemeClr val="accent3"/>
          </a:solidFill>
          <a:ln>
            <a:noFill/>
          </a:ln>
        </p:spPr>
        <p:txBody>
          <a:bodyPr wrap="square" rtlCol="0">
            <a:spAutoFit/>
          </a:bodyPr>
          <a:lstStyle/>
          <a:p>
            <a:pPr algn="ctr"/>
            <a:r>
              <a:rPr lang="en-US" sz="2000" dirty="0" smtClean="0">
                <a:solidFill>
                  <a:schemeClr val="bg1"/>
                </a:solidFill>
                <a:latin typeface="Helvetica"/>
                <a:cs typeface="Helvetica"/>
              </a:rPr>
              <a:t>Per frame latency</a:t>
            </a:r>
            <a:endParaRPr lang="en-US" sz="2000" dirty="0">
              <a:solidFill>
                <a:schemeClr val="bg1"/>
              </a:solidFill>
              <a:latin typeface="Helvetica"/>
              <a:cs typeface="Helvetica"/>
            </a:endParaRPr>
          </a:p>
        </p:txBody>
      </p:sp>
      <p:sp>
        <p:nvSpPr>
          <p:cNvPr id="18" name="TextBox 17"/>
          <p:cNvSpPr txBox="1"/>
          <p:nvPr/>
        </p:nvSpPr>
        <p:spPr>
          <a:xfrm flipH="1">
            <a:off x="-2" y="-24451"/>
            <a:ext cx="4816910" cy="523220"/>
          </a:xfrm>
          <a:prstGeom prst="rect">
            <a:avLst/>
          </a:prstGeom>
          <a:solidFill>
            <a:schemeClr val="accent3"/>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Vision</a:t>
            </a:r>
            <a:endParaRPr lang="en-US" sz="2800" dirty="0">
              <a:solidFill>
                <a:schemeClr val="bg1"/>
              </a:solidFill>
              <a:latin typeface="Helvetica" charset="0"/>
              <a:ea typeface="Helvetica" charset="0"/>
              <a:cs typeface="Helvetica" charset="0"/>
            </a:endParaRPr>
          </a:p>
        </p:txBody>
      </p:sp>
      <p:sp>
        <p:nvSpPr>
          <p:cNvPr id="19" name="TextBox 18"/>
          <p:cNvSpPr txBox="1"/>
          <p:nvPr/>
        </p:nvSpPr>
        <p:spPr>
          <a:xfrm flipH="1">
            <a:off x="4705966" y="-24450"/>
            <a:ext cx="4438032" cy="523220"/>
          </a:xfrm>
          <a:prstGeom prst="rect">
            <a:avLst/>
          </a:prstGeom>
          <a:solidFill>
            <a:schemeClr val="bg1">
              <a:lumMod val="65000"/>
            </a:schemeClr>
          </a:solidFill>
        </p:spPr>
        <p:txBody>
          <a:bodyPr wrap="square" rtlCol="0">
            <a:spAutoFit/>
          </a:bodyPr>
          <a:lstStyle/>
          <a:p>
            <a:pPr algn="ctr"/>
            <a:r>
              <a:rPr lang="en-US" sz="2800" dirty="0" smtClean="0">
                <a:solidFill>
                  <a:schemeClr val="bg1"/>
                </a:solidFill>
                <a:latin typeface="Helvetica" charset="0"/>
                <a:ea typeface="Helvetica" charset="0"/>
                <a:cs typeface="Helvetica" charset="0"/>
              </a:rPr>
              <a:t>Sensing</a:t>
            </a:r>
            <a:endParaRPr lang="en-US" sz="280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19343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1" grpId="0" animBg="1"/>
      <p:bldP spid="21" grpId="1" animBg="1"/>
      <p:bldP spid="15" grpId="0" animBg="1"/>
      <p:bldP spid="16" grpId="0" animBg="1"/>
      <p:bldP spid="17" grpId="0" animBg="1"/>
    </p:bldLst>
  </p:timing>
</p:sld>
</file>

<file path=ppt/theme/theme1.xml><?xml version="1.0" encoding="utf-8"?>
<a:theme xmlns:a="http://schemas.openxmlformats.org/drawingml/2006/main" name="Office 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41866</TotalTime>
  <Words>1845</Words>
  <Application>Microsoft Macintosh PowerPoint</Application>
  <PresentationFormat>On-screen Show (4:3)</PresentationFormat>
  <Paragraphs>525</Paragraphs>
  <Slides>59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Helvetica</vt:lpstr>
      <vt:lpstr>Wingdings</vt:lpstr>
      <vt:lpstr>宋体</vt:lpstr>
      <vt:lpstr>Office Theme</vt:lpstr>
      <vt:lpstr>Practical Mobile Augmented Reality</vt:lpstr>
      <vt:lpstr>Idea</vt:lpstr>
      <vt:lpstr>Mobile AR is Finally Here</vt:lpstr>
      <vt:lpstr>Mobile AR Forecasts: 2007-2009</vt:lpstr>
      <vt:lpstr>Mobile AR is still not mainstream</vt:lpstr>
      <vt:lpstr>Why?</vt:lpstr>
      <vt:lpstr>Why vision ALONE not SUFFICIENT?</vt:lpstr>
      <vt:lpstr>PowerPoint Presentation</vt:lpstr>
      <vt:lpstr>PowerPoint Presentation</vt:lpstr>
      <vt:lpstr>Matching Latency</vt:lpstr>
      <vt:lpstr>Why sensing alone not sufficient?</vt:lpstr>
      <vt:lpstr>PowerPoint Presentation</vt:lpstr>
      <vt:lpstr>PowerPoint Presentation</vt:lpstr>
      <vt:lpstr>PowerPoint Presentation</vt:lpstr>
      <vt:lpstr>Location-free AR</vt:lpstr>
      <vt:lpstr>OVERLAY: LOCATION FREE AR</vt:lpstr>
      <vt:lpstr>OverLay Design Goals</vt:lpstr>
      <vt:lpstr>OverLay: Minimal Architecture</vt:lpstr>
      <vt:lpstr>Engineering Limits</vt:lpstr>
      <vt:lpstr>PowerPoint Presentation</vt:lpstr>
      <vt:lpstr>Building Geometric Model</vt:lpstr>
      <vt:lpstr>Temporal relationships</vt:lpstr>
      <vt:lpstr>Inferring Temporal Relationships</vt:lpstr>
      <vt:lpstr>Many users ..</vt:lpstr>
      <vt:lpstr>Solving for Typical Time</vt:lpstr>
      <vt:lpstr>Using temporal Relationships</vt:lpstr>
      <vt:lpstr>ROTATIONAL RELATIONSHIPS</vt:lpstr>
      <vt:lpstr>Inferring Rotational Relationships</vt:lpstr>
      <vt:lpstr>Solving for Typical Rotation</vt:lpstr>
      <vt:lpstr>Using Rotational Relationships</vt:lpstr>
      <vt:lpstr>VISUAL RELATIONSHIPS</vt:lpstr>
      <vt:lpstr>Inferring Visual Relationships</vt:lpstr>
      <vt:lpstr>Using Visual Relationships</vt:lpstr>
      <vt:lpstr>CONTINUOUS UPLOADING</vt:lpstr>
      <vt:lpstr>Feature Extraction Latency</vt:lpstr>
      <vt:lpstr>Network Latency</vt:lpstr>
      <vt:lpstr>Selective Uploading</vt:lpstr>
      <vt:lpstr>Savings from Selective Uploading</vt:lpstr>
      <vt:lpstr>3D-OBJECTS</vt:lpstr>
      <vt:lpstr>Handling 3D Objects: Learning</vt:lpstr>
      <vt:lpstr>OverLay: Converged Architecture</vt:lpstr>
      <vt:lpstr>Overlay Evaluation</vt:lpstr>
      <vt:lpstr>OverLay Demo</vt:lpstr>
      <vt:lpstr> Evaluation Setup</vt:lpstr>
      <vt:lpstr>System Variants</vt:lpstr>
      <vt:lpstr>Latency</vt:lpstr>
      <vt:lpstr>PowerPoint Presentation</vt:lpstr>
      <vt:lpstr>PowerPoint Presentation</vt:lpstr>
      <vt:lpstr>PowerPoint Presentation</vt:lpstr>
      <vt:lpstr>Past Projects contributing to Mobile AR</vt:lpstr>
      <vt:lpstr>PowerPoint Presentation</vt:lpstr>
      <vt:lpstr>PowerPoint Presentation</vt:lpstr>
      <vt:lpstr>PowerPoint Presentation</vt:lpstr>
      <vt:lpstr>PowerPoint Presentation</vt:lpstr>
      <vt:lpstr>Conclusion</vt:lpstr>
      <vt:lpstr>Thank you</vt:lpstr>
      <vt:lpstr>PowerPoint Presentation</vt:lpstr>
      <vt:lpstr>Future Directions</vt:lpstr>
      <vt:lpstr>Future Directions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Object Localization to Mobile Augmented Reality</dc:title>
  <dc:creator>Puneet Jain</dc:creator>
  <cp:lastModifiedBy>Microsoft Office User</cp:lastModifiedBy>
  <cp:revision>8113</cp:revision>
  <cp:lastPrinted>2015-03-17T00:23:50Z</cp:lastPrinted>
  <dcterms:created xsi:type="dcterms:W3CDTF">2015-02-13T18:21:29Z</dcterms:created>
  <dcterms:modified xsi:type="dcterms:W3CDTF">2015-03-27T14:26:31Z</dcterms:modified>
</cp:coreProperties>
</file>